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7" r:id="rId4"/>
    <p:sldMasterId id="2147483658" r:id="rId5"/>
  </p:sldMasterIdLst>
  <p:notesMasterIdLst>
    <p:notesMasterId r:id="rId34"/>
  </p:notesMasterIdLst>
  <p:sldIdLst>
    <p:sldId id="300" r:id="rId6"/>
    <p:sldId id="289" r:id="rId7"/>
    <p:sldId id="288" r:id="rId8"/>
    <p:sldId id="301" r:id="rId9"/>
    <p:sldId id="302" r:id="rId10"/>
    <p:sldId id="303" r:id="rId11"/>
    <p:sldId id="304" r:id="rId12"/>
    <p:sldId id="305" r:id="rId13"/>
    <p:sldId id="307" r:id="rId14"/>
    <p:sldId id="306" r:id="rId15"/>
    <p:sldId id="312" r:id="rId16"/>
    <p:sldId id="308" r:id="rId17"/>
    <p:sldId id="313" r:id="rId18"/>
    <p:sldId id="309" r:id="rId19"/>
    <p:sldId id="311" r:id="rId20"/>
    <p:sldId id="310" r:id="rId21"/>
    <p:sldId id="315" r:id="rId22"/>
    <p:sldId id="316" r:id="rId23"/>
    <p:sldId id="314" r:id="rId24"/>
    <p:sldId id="317" r:id="rId25"/>
    <p:sldId id="320" r:id="rId26"/>
    <p:sldId id="319" r:id="rId27"/>
    <p:sldId id="322" r:id="rId28"/>
    <p:sldId id="321" r:id="rId29"/>
    <p:sldId id="323" r:id="rId30"/>
    <p:sldId id="324" r:id="rId31"/>
    <p:sldId id="318" r:id="rId32"/>
    <p:sldId id="287" r:id="rId33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9" orient="horz" userDrawn="1">
          <p15:clr>
            <a:srgbClr val="A4A3A4"/>
          </p15:clr>
        </p15:guide>
        <p15:guide id="10" pos="2880">
          <p15:clr>
            <a:srgbClr val="A4A3A4"/>
          </p15:clr>
        </p15:guide>
        <p15:guide id="11" pos="198" userDrawn="1">
          <p15:clr>
            <a:srgbClr val="A4A3A4"/>
          </p15:clr>
        </p15:guide>
        <p15:guide id="12" pos="5562" userDrawn="1">
          <p15:clr>
            <a:srgbClr val="A4A3A4"/>
          </p15:clr>
        </p15:guide>
        <p15:guide id="15" orient="horz" pos="161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200"/>
    <a:srgbClr val="FF7900"/>
    <a:srgbClr val="A885D8"/>
    <a:srgbClr val="FFBCE6"/>
    <a:srgbClr val="5AB487"/>
    <a:srgbClr val="4BB4E6"/>
    <a:srgbClr val="0000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7390A54-F411-4706-9FF5-E4F3029D543D}" v="5" dt="2025-09-05T13:50:35.17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150" autoAdjust="0"/>
    <p:restoredTop sz="94222" autoAdjust="0"/>
  </p:normalViewPr>
  <p:slideViewPr>
    <p:cSldViewPr snapToGrid="0" showGuides="1">
      <p:cViewPr varScale="1">
        <p:scale>
          <a:sx n="261" d="100"/>
          <a:sy n="261" d="100"/>
        </p:scale>
        <p:origin x="200" y="256"/>
      </p:cViewPr>
      <p:guideLst>
        <p:guide orient="horz"/>
        <p:guide pos="2880"/>
        <p:guide pos="198"/>
        <p:guide pos="5562"/>
        <p:guide orient="horz" pos="1619"/>
      </p:guideLst>
    </p:cSldViewPr>
  </p:slideViewPr>
  <p:outlineViewPr>
    <p:cViewPr>
      <p:scale>
        <a:sx n="33" d="100"/>
        <a:sy n="33" d="100"/>
      </p:scale>
      <p:origin x="0" y="1495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81" d="100"/>
          <a:sy n="81" d="100"/>
        </p:scale>
        <p:origin x="3894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microsoft.com/office/2015/10/relationships/revisionInfo" Target="revisionInfo.xml"/><Relationship Id="rId21" Type="http://schemas.openxmlformats.org/officeDocument/2006/relationships/slide" Target="slides/slide16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presProps" Target="presProps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C6E8345-DD62-EF4C-90F3-78C13CBD9424}" type="doc">
      <dgm:prSet loTypeId="urn:microsoft.com/office/officeart/2005/8/layout/venn1" loCatId="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34313B08-246B-874B-BDD9-D47ADE2E7CB3}">
      <dgm:prSet phldrT="[Text]"/>
      <dgm:spPr/>
      <dgm:t>
        <a:bodyPr/>
        <a:lstStyle/>
        <a:p>
          <a:r>
            <a:rPr lang="en-US" dirty="0"/>
            <a:t>Research</a:t>
          </a:r>
        </a:p>
      </dgm:t>
    </dgm:pt>
    <dgm:pt modelId="{F5AB3F26-072D-DE48-BD2C-7DD2DC6E6618}" type="parTrans" cxnId="{23666729-37AE-1546-914B-D66B3ECD37A5}">
      <dgm:prSet/>
      <dgm:spPr/>
      <dgm:t>
        <a:bodyPr/>
        <a:lstStyle/>
        <a:p>
          <a:endParaRPr lang="en-US"/>
        </a:p>
      </dgm:t>
    </dgm:pt>
    <dgm:pt modelId="{7714FDDD-591A-3848-AD68-4BDC5C297B92}" type="sibTrans" cxnId="{23666729-37AE-1546-914B-D66B3ECD37A5}">
      <dgm:prSet/>
      <dgm:spPr/>
      <dgm:t>
        <a:bodyPr/>
        <a:lstStyle/>
        <a:p>
          <a:endParaRPr lang="en-US"/>
        </a:p>
      </dgm:t>
    </dgm:pt>
    <dgm:pt modelId="{28D54D7B-C06B-1F44-A905-5ED91B779622}">
      <dgm:prSet phldrT="[Text]"/>
      <dgm:spPr/>
      <dgm:t>
        <a:bodyPr/>
        <a:lstStyle/>
        <a:p>
          <a:r>
            <a:rPr lang="en-US" dirty="0"/>
            <a:t>Industry</a:t>
          </a:r>
        </a:p>
      </dgm:t>
    </dgm:pt>
    <dgm:pt modelId="{E416F4AF-728F-3141-8A49-D87B82EDF317}" type="parTrans" cxnId="{34E7BE25-3D89-1847-85E9-59BB075168FE}">
      <dgm:prSet/>
      <dgm:spPr/>
      <dgm:t>
        <a:bodyPr/>
        <a:lstStyle/>
        <a:p>
          <a:endParaRPr lang="en-US"/>
        </a:p>
      </dgm:t>
    </dgm:pt>
    <dgm:pt modelId="{654D4A87-6C08-034A-A240-C5FD0DBB1DA3}" type="sibTrans" cxnId="{34E7BE25-3D89-1847-85E9-59BB075168FE}">
      <dgm:prSet/>
      <dgm:spPr/>
      <dgm:t>
        <a:bodyPr/>
        <a:lstStyle/>
        <a:p>
          <a:endParaRPr lang="en-US"/>
        </a:p>
      </dgm:t>
    </dgm:pt>
    <dgm:pt modelId="{0C8B5EAD-7F7F-5343-9C03-F3D4664725BC}">
      <dgm:prSet phldrT="[Text]"/>
      <dgm:spPr/>
      <dgm:t>
        <a:bodyPr/>
        <a:lstStyle/>
        <a:p>
          <a:r>
            <a:rPr lang="en-US" dirty="0"/>
            <a:t>Education</a:t>
          </a:r>
        </a:p>
      </dgm:t>
    </dgm:pt>
    <dgm:pt modelId="{EA45BD07-EDB7-9A46-AE29-CC5332B671EA}" type="parTrans" cxnId="{3A723FBE-2DBD-1345-8E43-87F93F2767F1}">
      <dgm:prSet/>
      <dgm:spPr/>
      <dgm:t>
        <a:bodyPr/>
        <a:lstStyle/>
        <a:p>
          <a:endParaRPr lang="en-US"/>
        </a:p>
      </dgm:t>
    </dgm:pt>
    <dgm:pt modelId="{974A6284-FF14-AA4B-BD26-4943C4FCFF0D}" type="sibTrans" cxnId="{3A723FBE-2DBD-1345-8E43-87F93F2767F1}">
      <dgm:prSet/>
      <dgm:spPr/>
      <dgm:t>
        <a:bodyPr/>
        <a:lstStyle/>
        <a:p>
          <a:endParaRPr lang="en-US"/>
        </a:p>
      </dgm:t>
    </dgm:pt>
    <dgm:pt modelId="{6954227C-F9FE-A74E-89EC-CA4265E934FC}" type="pres">
      <dgm:prSet presAssocID="{EC6E8345-DD62-EF4C-90F3-78C13CBD9424}" presName="compositeShape" presStyleCnt="0">
        <dgm:presLayoutVars>
          <dgm:chMax val="7"/>
          <dgm:dir/>
          <dgm:resizeHandles val="exact"/>
        </dgm:presLayoutVars>
      </dgm:prSet>
      <dgm:spPr/>
    </dgm:pt>
    <dgm:pt modelId="{B7843D6B-27AA-7940-90BF-65B6B2054A18}" type="pres">
      <dgm:prSet presAssocID="{34313B08-246B-874B-BDD9-D47ADE2E7CB3}" presName="circ1" presStyleLbl="vennNode1" presStyleIdx="0" presStyleCnt="3"/>
      <dgm:spPr/>
    </dgm:pt>
    <dgm:pt modelId="{87440183-3AEE-A14E-B5C0-298E9A9BBD46}" type="pres">
      <dgm:prSet presAssocID="{34313B08-246B-874B-BDD9-D47ADE2E7CB3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EC48AA6D-75D3-6A47-B795-E8B85FEC3050}" type="pres">
      <dgm:prSet presAssocID="{28D54D7B-C06B-1F44-A905-5ED91B779622}" presName="circ2" presStyleLbl="vennNode1" presStyleIdx="1" presStyleCnt="3"/>
      <dgm:spPr/>
    </dgm:pt>
    <dgm:pt modelId="{C71D7E2B-D22D-4C41-A5F2-D84B223929C7}" type="pres">
      <dgm:prSet presAssocID="{28D54D7B-C06B-1F44-A905-5ED91B779622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22C113AD-E1FB-3448-AFAE-FC3C74728CBA}" type="pres">
      <dgm:prSet presAssocID="{0C8B5EAD-7F7F-5343-9C03-F3D4664725BC}" presName="circ3" presStyleLbl="vennNode1" presStyleIdx="2" presStyleCnt="3"/>
      <dgm:spPr/>
    </dgm:pt>
    <dgm:pt modelId="{B11FDBB4-079B-2548-A0A0-C243F4342194}" type="pres">
      <dgm:prSet presAssocID="{0C8B5EAD-7F7F-5343-9C03-F3D4664725BC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34E7BE25-3D89-1847-85E9-59BB075168FE}" srcId="{EC6E8345-DD62-EF4C-90F3-78C13CBD9424}" destId="{28D54D7B-C06B-1F44-A905-5ED91B779622}" srcOrd="1" destOrd="0" parTransId="{E416F4AF-728F-3141-8A49-D87B82EDF317}" sibTransId="{654D4A87-6C08-034A-A240-C5FD0DBB1DA3}"/>
    <dgm:cxn modelId="{C006EC26-EF52-484C-8CC5-9AB896D95D5C}" type="presOf" srcId="{28D54D7B-C06B-1F44-A905-5ED91B779622}" destId="{C71D7E2B-D22D-4C41-A5F2-D84B223929C7}" srcOrd="1" destOrd="0" presId="urn:microsoft.com/office/officeart/2005/8/layout/venn1"/>
    <dgm:cxn modelId="{23666729-37AE-1546-914B-D66B3ECD37A5}" srcId="{EC6E8345-DD62-EF4C-90F3-78C13CBD9424}" destId="{34313B08-246B-874B-BDD9-D47ADE2E7CB3}" srcOrd="0" destOrd="0" parTransId="{F5AB3F26-072D-DE48-BD2C-7DD2DC6E6618}" sibTransId="{7714FDDD-591A-3848-AD68-4BDC5C297B92}"/>
    <dgm:cxn modelId="{DEF59F34-4FA0-AF47-B759-3CFED336784C}" type="presOf" srcId="{34313B08-246B-874B-BDD9-D47ADE2E7CB3}" destId="{B7843D6B-27AA-7940-90BF-65B6B2054A18}" srcOrd="0" destOrd="0" presId="urn:microsoft.com/office/officeart/2005/8/layout/venn1"/>
    <dgm:cxn modelId="{404E3F52-8327-574B-9377-B1F42850DC05}" type="presOf" srcId="{0C8B5EAD-7F7F-5343-9C03-F3D4664725BC}" destId="{22C113AD-E1FB-3448-AFAE-FC3C74728CBA}" srcOrd="0" destOrd="0" presId="urn:microsoft.com/office/officeart/2005/8/layout/venn1"/>
    <dgm:cxn modelId="{3A723FBE-2DBD-1345-8E43-87F93F2767F1}" srcId="{EC6E8345-DD62-EF4C-90F3-78C13CBD9424}" destId="{0C8B5EAD-7F7F-5343-9C03-F3D4664725BC}" srcOrd="2" destOrd="0" parTransId="{EA45BD07-EDB7-9A46-AE29-CC5332B671EA}" sibTransId="{974A6284-FF14-AA4B-BD26-4943C4FCFF0D}"/>
    <dgm:cxn modelId="{67ED08CD-3658-124C-A365-A64579DABE45}" type="presOf" srcId="{34313B08-246B-874B-BDD9-D47ADE2E7CB3}" destId="{87440183-3AEE-A14E-B5C0-298E9A9BBD46}" srcOrd="1" destOrd="0" presId="urn:microsoft.com/office/officeart/2005/8/layout/venn1"/>
    <dgm:cxn modelId="{248E0AEC-5094-1D46-84D8-C707F6BFF40F}" type="presOf" srcId="{0C8B5EAD-7F7F-5343-9C03-F3D4664725BC}" destId="{B11FDBB4-079B-2548-A0A0-C243F4342194}" srcOrd="1" destOrd="0" presId="urn:microsoft.com/office/officeart/2005/8/layout/venn1"/>
    <dgm:cxn modelId="{60C2EAFE-8A9C-734F-851A-6A0D27C67EB9}" type="presOf" srcId="{EC6E8345-DD62-EF4C-90F3-78C13CBD9424}" destId="{6954227C-F9FE-A74E-89EC-CA4265E934FC}" srcOrd="0" destOrd="0" presId="urn:microsoft.com/office/officeart/2005/8/layout/venn1"/>
    <dgm:cxn modelId="{9CF02FFF-9623-B245-8712-0CCC1C76AF97}" type="presOf" srcId="{28D54D7B-C06B-1F44-A905-5ED91B779622}" destId="{EC48AA6D-75D3-6A47-B795-E8B85FEC3050}" srcOrd="0" destOrd="0" presId="urn:microsoft.com/office/officeart/2005/8/layout/venn1"/>
    <dgm:cxn modelId="{1C2673B2-51AE-8C4A-9C35-6205367F245F}" type="presParOf" srcId="{6954227C-F9FE-A74E-89EC-CA4265E934FC}" destId="{B7843D6B-27AA-7940-90BF-65B6B2054A18}" srcOrd="0" destOrd="0" presId="urn:microsoft.com/office/officeart/2005/8/layout/venn1"/>
    <dgm:cxn modelId="{EE588491-FA34-8442-B398-C39F290128E8}" type="presParOf" srcId="{6954227C-F9FE-A74E-89EC-CA4265E934FC}" destId="{87440183-3AEE-A14E-B5C0-298E9A9BBD46}" srcOrd="1" destOrd="0" presId="urn:microsoft.com/office/officeart/2005/8/layout/venn1"/>
    <dgm:cxn modelId="{9675ACB3-A24C-1744-84A0-50EBFD3F12DD}" type="presParOf" srcId="{6954227C-F9FE-A74E-89EC-CA4265E934FC}" destId="{EC48AA6D-75D3-6A47-B795-E8B85FEC3050}" srcOrd="2" destOrd="0" presId="urn:microsoft.com/office/officeart/2005/8/layout/venn1"/>
    <dgm:cxn modelId="{5E85DFC6-5CE4-344F-9A0D-D2B04E9C21AF}" type="presParOf" srcId="{6954227C-F9FE-A74E-89EC-CA4265E934FC}" destId="{C71D7E2B-D22D-4C41-A5F2-D84B223929C7}" srcOrd="3" destOrd="0" presId="urn:microsoft.com/office/officeart/2005/8/layout/venn1"/>
    <dgm:cxn modelId="{ECCFA870-46E0-254D-9CC7-0AA144165161}" type="presParOf" srcId="{6954227C-F9FE-A74E-89EC-CA4265E934FC}" destId="{22C113AD-E1FB-3448-AFAE-FC3C74728CBA}" srcOrd="4" destOrd="0" presId="urn:microsoft.com/office/officeart/2005/8/layout/venn1"/>
    <dgm:cxn modelId="{7B300072-DBC4-D047-B6A7-53C476CABF96}" type="presParOf" srcId="{6954227C-F9FE-A74E-89EC-CA4265E934FC}" destId="{B11FDBB4-079B-2548-A0A0-C243F4342194}" srcOrd="5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F092976-5524-0645-80C9-E16ED49D103C}" type="doc">
      <dgm:prSet loTypeId="urn:microsoft.com/office/officeart/2005/8/layout/equation1" loCatId="" qsTypeId="urn:microsoft.com/office/officeart/2005/8/quickstyle/simple1" qsCatId="simple" csTypeId="urn:microsoft.com/office/officeart/2005/8/colors/accent1_1" csCatId="accent1" phldr="1"/>
      <dgm:spPr/>
    </dgm:pt>
    <dgm:pt modelId="{B72CEE0B-1CF3-E44E-BDD2-9F35C6C2F141}">
      <dgm:prSet phldrT="[Text]"/>
      <dgm:spPr/>
      <dgm:t>
        <a:bodyPr/>
        <a:lstStyle/>
        <a:p>
          <a:r>
            <a:rPr lang="en-US" dirty="0"/>
            <a:t>Encoder-Decoder</a:t>
          </a:r>
        </a:p>
      </dgm:t>
    </dgm:pt>
    <dgm:pt modelId="{A61C5C4D-2AD4-5940-8E7B-1D48FAF472C3}" type="parTrans" cxnId="{E3F25B73-B5EA-DB44-B030-B983FBED7603}">
      <dgm:prSet/>
      <dgm:spPr/>
      <dgm:t>
        <a:bodyPr/>
        <a:lstStyle/>
        <a:p>
          <a:endParaRPr lang="en-US"/>
        </a:p>
      </dgm:t>
    </dgm:pt>
    <dgm:pt modelId="{99B94C76-A57D-F440-99D5-E75676B4ABED}" type="sibTrans" cxnId="{E3F25B73-B5EA-DB44-B030-B983FBED7603}">
      <dgm:prSet/>
      <dgm:spPr/>
      <dgm:t>
        <a:bodyPr/>
        <a:lstStyle/>
        <a:p>
          <a:endParaRPr lang="en-US"/>
        </a:p>
      </dgm:t>
    </dgm:pt>
    <dgm:pt modelId="{A7B29EA7-285F-8B48-A297-A0EB887B5F4B}">
      <dgm:prSet phldrT="[Text]"/>
      <dgm:spPr/>
      <dgm:t>
        <a:bodyPr/>
        <a:lstStyle/>
        <a:p>
          <a:r>
            <a:rPr lang="en-US" dirty="0"/>
            <a:t>Attention Mechanism</a:t>
          </a:r>
        </a:p>
      </dgm:t>
    </dgm:pt>
    <dgm:pt modelId="{2C44798C-8F39-6041-B409-1E4D783A6C4E}" type="parTrans" cxnId="{BE5C8981-83A6-154E-BFD5-4ED313939918}">
      <dgm:prSet/>
      <dgm:spPr/>
      <dgm:t>
        <a:bodyPr/>
        <a:lstStyle/>
        <a:p>
          <a:endParaRPr lang="en-US"/>
        </a:p>
      </dgm:t>
    </dgm:pt>
    <dgm:pt modelId="{0B09D535-42FC-A544-9DBF-5CF48C3C8EF3}" type="sibTrans" cxnId="{BE5C8981-83A6-154E-BFD5-4ED313939918}">
      <dgm:prSet/>
      <dgm:spPr/>
      <dgm:t>
        <a:bodyPr/>
        <a:lstStyle/>
        <a:p>
          <a:endParaRPr lang="en-US"/>
        </a:p>
      </dgm:t>
    </dgm:pt>
    <dgm:pt modelId="{14754254-D469-0A4A-BB2F-6A0803E14B6F}">
      <dgm:prSet phldrT="[Text]"/>
      <dgm:spPr/>
      <dgm:t>
        <a:bodyPr/>
        <a:lstStyle/>
        <a:p>
          <a:r>
            <a:rPr lang="en-US" dirty="0"/>
            <a:t>Transformer</a:t>
          </a:r>
        </a:p>
      </dgm:t>
    </dgm:pt>
    <dgm:pt modelId="{66950B76-0A94-1A42-8F45-F394F8C44156}" type="parTrans" cxnId="{A7B26651-F464-6547-894C-C6FA98A99A0C}">
      <dgm:prSet/>
      <dgm:spPr/>
      <dgm:t>
        <a:bodyPr/>
        <a:lstStyle/>
        <a:p>
          <a:endParaRPr lang="en-US"/>
        </a:p>
      </dgm:t>
    </dgm:pt>
    <dgm:pt modelId="{C6A82C50-72E6-FC4E-A463-FBD0592D39A1}" type="sibTrans" cxnId="{A7B26651-F464-6547-894C-C6FA98A99A0C}">
      <dgm:prSet/>
      <dgm:spPr/>
      <dgm:t>
        <a:bodyPr/>
        <a:lstStyle/>
        <a:p>
          <a:endParaRPr lang="en-US"/>
        </a:p>
      </dgm:t>
    </dgm:pt>
    <dgm:pt modelId="{1165FA31-3AFC-CD4C-A3B8-B4952A8B8722}">
      <dgm:prSet/>
      <dgm:spPr/>
      <dgm:t>
        <a:bodyPr/>
        <a:lstStyle/>
        <a:p>
          <a:r>
            <a:rPr lang="en-US" dirty="0"/>
            <a:t>Positional encodings</a:t>
          </a:r>
        </a:p>
      </dgm:t>
    </dgm:pt>
    <dgm:pt modelId="{54F538FA-6F49-124C-99F1-25FD3BD84145}" type="parTrans" cxnId="{9B229E9A-E850-5E41-99CE-CBDFFA73D134}">
      <dgm:prSet/>
      <dgm:spPr/>
      <dgm:t>
        <a:bodyPr/>
        <a:lstStyle/>
        <a:p>
          <a:endParaRPr lang="en-US"/>
        </a:p>
      </dgm:t>
    </dgm:pt>
    <dgm:pt modelId="{B57CDE92-5BA9-134A-AF58-94972F992C67}" type="sibTrans" cxnId="{9B229E9A-E850-5E41-99CE-CBDFFA73D134}">
      <dgm:prSet/>
      <dgm:spPr/>
      <dgm:t>
        <a:bodyPr/>
        <a:lstStyle/>
        <a:p>
          <a:endParaRPr lang="en-US"/>
        </a:p>
      </dgm:t>
    </dgm:pt>
    <dgm:pt modelId="{498C34AD-8AA0-AA43-918D-19500ABAADB1}" type="pres">
      <dgm:prSet presAssocID="{EF092976-5524-0645-80C9-E16ED49D103C}" presName="linearFlow" presStyleCnt="0">
        <dgm:presLayoutVars>
          <dgm:dir/>
          <dgm:resizeHandles val="exact"/>
        </dgm:presLayoutVars>
      </dgm:prSet>
      <dgm:spPr/>
    </dgm:pt>
    <dgm:pt modelId="{B71958BF-454F-4749-8E4B-633592DDD9F1}" type="pres">
      <dgm:prSet presAssocID="{B72CEE0B-1CF3-E44E-BDD2-9F35C6C2F141}" presName="node" presStyleLbl="node1" presStyleIdx="0" presStyleCnt="4">
        <dgm:presLayoutVars>
          <dgm:bulletEnabled val="1"/>
        </dgm:presLayoutVars>
      </dgm:prSet>
      <dgm:spPr/>
    </dgm:pt>
    <dgm:pt modelId="{D693A182-A00D-4047-8D13-ADED29E68C2A}" type="pres">
      <dgm:prSet presAssocID="{99B94C76-A57D-F440-99D5-E75676B4ABED}" presName="spacerL" presStyleCnt="0"/>
      <dgm:spPr/>
    </dgm:pt>
    <dgm:pt modelId="{2ADDABE5-119C-594E-970A-174662E64F48}" type="pres">
      <dgm:prSet presAssocID="{99B94C76-A57D-F440-99D5-E75676B4ABED}" presName="sibTrans" presStyleLbl="sibTrans2D1" presStyleIdx="0" presStyleCnt="3"/>
      <dgm:spPr/>
    </dgm:pt>
    <dgm:pt modelId="{03FE9E16-E37C-CC41-999B-C884D859A78D}" type="pres">
      <dgm:prSet presAssocID="{99B94C76-A57D-F440-99D5-E75676B4ABED}" presName="spacerR" presStyleCnt="0"/>
      <dgm:spPr/>
    </dgm:pt>
    <dgm:pt modelId="{8C80A022-C02C-4A48-9D80-03AB584DB2AA}" type="pres">
      <dgm:prSet presAssocID="{A7B29EA7-285F-8B48-A297-A0EB887B5F4B}" presName="node" presStyleLbl="node1" presStyleIdx="1" presStyleCnt="4">
        <dgm:presLayoutVars>
          <dgm:bulletEnabled val="1"/>
        </dgm:presLayoutVars>
      </dgm:prSet>
      <dgm:spPr/>
    </dgm:pt>
    <dgm:pt modelId="{090E0A1E-820D-F643-B81D-0AA3CCBC0423}" type="pres">
      <dgm:prSet presAssocID="{0B09D535-42FC-A544-9DBF-5CF48C3C8EF3}" presName="spacerL" presStyleCnt="0"/>
      <dgm:spPr/>
    </dgm:pt>
    <dgm:pt modelId="{DDDD92F2-F7F6-294D-AD33-7CA7BFD788B1}" type="pres">
      <dgm:prSet presAssocID="{0B09D535-42FC-A544-9DBF-5CF48C3C8EF3}" presName="sibTrans" presStyleLbl="sibTrans2D1" presStyleIdx="1" presStyleCnt="3"/>
      <dgm:spPr/>
    </dgm:pt>
    <dgm:pt modelId="{F9FC5870-C237-AD40-B6C5-8D7517A2EE74}" type="pres">
      <dgm:prSet presAssocID="{0B09D535-42FC-A544-9DBF-5CF48C3C8EF3}" presName="spacerR" presStyleCnt="0"/>
      <dgm:spPr/>
    </dgm:pt>
    <dgm:pt modelId="{4A74D852-8C3C-684F-B780-4A5F2A1DC43F}" type="pres">
      <dgm:prSet presAssocID="{1165FA31-3AFC-CD4C-A3B8-B4952A8B8722}" presName="node" presStyleLbl="node1" presStyleIdx="2" presStyleCnt="4">
        <dgm:presLayoutVars>
          <dgm:bulletEnabled val="1"/>
        </dgm:presLayoutVars>
      </dgm:prSet>
      <dgm:spPr/>
    </dgm:pt>
    <dgm:pt modelId="{4FBF214B-F420-D54A-A0F7-0B22DF4C9CD4}" type="pres">
      <dgm:prSet presAssocID="{B57CDE92-5BA9-134A-AF58-94972F992C67}" presName="spacerL" presStyleCnt="0"/>
      <dgm:spPr/>
    </dgm:pt>
    <dgm:pt modelId="{70C9FE04-3020-2F42-9CD3-01F5CE2AE0C9}" type="pres">
      <dgm:prSet presAssocID="{B57CDE92-5BA9-134A-AF58-94972F992C67}" presName="sibTrans" presStyleLbl="sibTrans2D1" presStyleIdx="2" presStyleCnt="3"/>
      <dgm:spPr/>
    </dgm:pt>
    <dgm:pt modelId="{3A113356-64A8-1142-A20A-24B21362DA62}" type="pres">
      <dgm:prSet presAssocID="{B57CDE92-5BA9-134A-AF58-94972F992C67}" presName="spacerR" presStyleCnt="0"/>
      <dgm:spPr/>
    </dgm:pt>
    <dgm:pt modelId="{09CCBB1A-F9EA-4C45-9DFD-4E135789DD1F}" type="pres">
      <dgm:prSet presAssocID="{14754254-D469-0A4A-BB2F-6A0803E14B6F}" presName="node" presStyleLbl="node1" presStyleIdx="3" presStyleCnt="4">
        <dgm:presLayoutVars>
          <dgm:bulletEnabled val="1"/>
        </dgm:presLayoutVars>
      </dgm:prSet>
      <dgm:spPr/>
    </dgm:pt>
  </dgm:ptLst>
  <dgm:cxnLst>
    <dgm:cxn modelId="{1FC46407-0BF0-C346-8849-FE6905279E04}" type="presOf" srcId="{14754254-D469-0A4A-BB2F-6A0803E14B6F}" destId="{09CCBB1A-F9EA-4C45-9DFD-4E135789DD1F}" srcOrd="0" destOrd="0" presId="urn:microsoft.com/office/officeart/2005/8/layout/equation1"/>
    <dgm:cxn modelId="{3C952611-15D1-244E-B195-5A46AF074344}" type="presOf" srcId="{0B09D535-42FC-A544-9DBF-5CF48C3C8EF3}" destId="{DDDD92F2-F7F6-294D-AD33-7CA7BFD788B1}" srcOrd="0" destOrd="0" presId="urn:microsoft.com/office/officeart/2005/8/layout/equation1"/>
    <dgm:cxn modelId="{51EB2C1D-B97E-414E-9DCD-A8D94E1EB31C}" type="presOf" srcId="{A7B29EA7-285F-8B48-A297-A0EB887B5F4B}" destId="{8C80A022-C02C-4A48-9D80-03AB584DB2AA}" srcOrd="0" destOrd="0" presId="urn:microsoft.com/office/officeart/2005/8/layout/equation1"/>
    <dgm:cxn modelId="{2E7F2D44-D83D-0342-AE7D-F20D6335BDC0}" type="presOf" srcId="{EF092976-5524-0645-80C9-E16ED49D103C}" destId="{498C34AD-8AA0-AA43-918D-19500ABAADB1}" srcOrd="0" destOrd="0" presId="urn:microsoft.com/office/officeart/2005/8/layout/equation1"/>
    <dgm:cxn modelId="{A7B26651-F464-6547-894C-C6FA98A99A0C}" srcId="{EF092976-5524-0645-80C9-E16ED49D103C}" destId="{14754254-D469-0A4A-BB2F-6A0803E14B6F}" srcOrd="3" destOrd="0" parTransId="{66950B76-0A94-1A42-8F45-F394F8C44156}" sibTransId="{C6A82C50-72E6-FC4E-A463-FBD0592D39A1}"/>
    <dgm:cxn modelId="{ADB98057-B595-234B-8807-ADA8B19285C0}" type="presOf" srcId="{B72CEE0B-1CF3-E44E-BDD2-9F35C6C2F141}" destId="{B71958BF-454F-4749-8E4B-633592DDD9F1}" srcOrd="0" destOrd="0" presId="urn:microsoft.com/office/officeart/2005/8/layout/equation1"/>
    <dgm:cxn modelId="{194F8168-7009-6C48-B0F6-AA6A1A50DB13}" type="presOf" srcId="{B57CDE92-5BA9-134A-AF58-94972F992C67}" destId="{70C9FE04-3020-2F42-9CD3-01F5CE2AE0C9}" srcOrd="0" destOrd="0" presId="urn:microsoft.com/office/officeart/2005/8/layout/equation1"/>
    <dgm:cxn modelId="{E3F25B73-B5EA-DB44-B030-B983FBED7603}" srcId="{EF092976-5524-0645-80C9-E16ED49D103C}" destId="{B72CEE0B-1CF3-E44E-BDD2-9F35C6C2F141}" srcOrd="0" destOrd="0" parTransId="{A61C5C4D-2AD4-5940-8E7B-1D48FAF472C3}" sibTransId="{99B94C76-A57D-F440-99D5-E75676B4ABED}"/>
    <dgm:cxn modelId="{BE5C8981-83A6-154E-BFD5-4ED313939918}" srcId="{EF092976-5524-0645-80C9-E16ED49D103C}" destId="{A7B29EA7-285F-8B48-A297-A0EB887B5F4B}" srcOrd="1" destOrd="0" parTransId="{2C44798C-8F39-6041-B409-1E4D783A6C4E}" sibTransId="{0B09D535-42FC-A544-9DBF-5CF48C3C8EF3}"/>
    <dgm:cxn modelId="{9B229E9A-E850-5E41-99CE-CBDFFA73D134}" srcId="{EF092976-5524-0645-80C9-E16ED49D103C}" destId="{1165FA31-3AFC-CD4C-A3B8-B4952A8B8722}" srcOrd="2" destOrd="0" parTransId="{54F538FA-6F49-124C-99F1-25FD3BD84145}" sibTransId="{B57CDE92-5BA9-134A-AF58-94972F992C67}"/>
    <dgm:cxn modelId="{96F3C5B5-0D67-EF46-8FE1-C0A8A637B2D9}" type="presOf" srcId="{99B94C76-A57D-F440-99D5-E75676B4ABED}" destId="{2ADDABE5-119C-594E-970A-174662E64F48}" srcOrd="0" destOrd="0" presId="urn:microsoft.com/office/officeart/2005/8/layout/equation1"/>
    <dgm:cxn modelId="{CF164ADB-7AAC-9F40-8898-37634ED63CDA}" type="presOf" srcId="{1165FA31-3AFC-CD4C-A3B8-B4952A8B8722}" destId="{4A74D852-8C3C-684F-B780-4A5F2A1DC43F}" srcOrd="0" destOrd="0" presId="urn:microsoft.com/office/officeart/2005/8/layout/equation1"/>
    <dgm:cxn modelId="{8B4C058A-C0E0-3847-855B-6325010074AE}" type="presParOf" srcId="{498C34AD-8AA0-AA43-918D-19500ABAADB1}" destId="{B71958BF-454F-4749-8E4B-633592DDD9F1}" srcOrd="0" destOrd="0" presId="urn:microsoft.com/office/officeart/2005/8/layout/equation1"/>
    <dgm:cxn modelId="{EA70C583-76DE-5348-8C84-B04076A012D8}" type="presParOf" srcId="{498C34AD-8AA0-AA43-918D-19500ABAADB1}" destId="{D693A182-A00D-4047-8D13-ADED29E68C2A}" srcOrd="1" destOrd="0" presId="urn:microsoft.com/office/officeart/2005/8/layout/equation1"/>
    <dgm:cxn modelId="{136911A2-C573-D54B-8518-2A8D509A974E}" type="presParOf" srcId="{498C34AD-8AA0-AA43-918D-19500ABAADB1}" destId="{2ADDABE5-119C-594E-970A-174662E64F48}" srcOrd="2" destOrd="0" presId="urn:microsoft.com/office/officeart/2005/8/layout/equation1"/>
    <dgm:cxn modelId="{3A1E51E0-6CC9-2C49-AC4F-8ABB42DBA15E}" type="presParOf" srcId="{498C34AD-8AA0-AA43-918D-19500ABAADB1}" destId="{03FE9E16-E37C-CC41-999B-C884D859A78D}" srcOrd="3" destOrd="0" presId="urn:microsoft.com/office/officeart/2005/8/layout/equation1"/>
    <dgm:cxn modelId="{7F6BF6C8-49AD-4748-B5AC-3EB5A608103F}" type="presParOf" srcId="{498C34AD-8AA0-AA43-918D-19500ABAADB1}" destId="{8C80A022-C02C-4A48-9D80-03AB584DB2AA}" srcOrd="4" destOrd="0" presId="urn:microsoft.com/office/officeart/2005/8/layout/equation1"/>
    <dgm:cxn modelId="{B7E790B4-C1AC-F04F-9239-7EFB9182E58D}" type="presParOf" srcId="{498C34AD-8AA0-AA43-918D-19500ABAADB1}" destId="{090E0A1E-820D-F643-B81D-0AA3CCBC0423}" srcOrd="5" destOrd="0" presId="urn:microsoft.com/office/officeart/2005/8/layout/equation1"/>
    <dgm:cxn modelId="{4CDC162E-0E7F-F84E-BE7B-B0F43E6CFD9A}" type="presParOf" srcId="{498C34AD-8AA0-AA43-918D-19500ABAADB1}" destId="{DDDD92F2-F7F6-294D-AD33-7CA7BFD788B1}" srcOrd="6" destOrd="0" presId="urn:microsoft.com/office/officeart/2005/8/layout/equation1"/>
    <dgm:cxn modelId="{429E6F9F-F920-5C41-9845-14947EAB3684}" type="presParOf" srcId="{498C34AD-8AA0-AA43-918D-19500ABAADB1}" destId="{F9FC5870-C237-AD40-B6C5-8D7517A2EE74}" srcOrd="7" destOrd="0" presId="urn:microsoft.com/office/officeart/2005/8/layout/equation1"/>
    <dgm:cxn modelId="{E8278D88-F22D-2641-A1B9-0AEB816F7EB6}" type="presParOf" srcId="{498C34AD-8AA0-AA43-918D-19500ABAADB1}" destId="{4A74D852-8C3C-684F-B780-4A5F2A1DC43F}" srcOrd="8" destOrd="0" presId="urn:microsoft.com/office/officeart/2005/8/layout/equation1"/>
    <dgm:cxn modelId="{8EE66ACE-4568-2A43-9ED5-8E12E434C63D}" type="presParOf" srcId="{498C34AD-8AA0-AA43-918D-19500ABAADB1}" destId="{4FBF214B-F420-D54A-A0F7-0B22DF4C9CD4}" srcOrd="9" destOrd="0" presId="urn:microsoft.com/office/officeart/2005/8/layout/equation1"/>
    <dgm:cxn modelId="{24CE5F9A-28C9-2B47-BA87-C5105ADBC407}" type="presParOf" srcId="{498C34AD-8AA0-AA43-918D-19500ABAADB1}" destId="{70C9FE04-3020-2F42-9CD3-01F5CE2AE0C9}" srcOrd="10" destOrd="0" presId="urn:microsoft.com/office/officeart/2005/8/layout/equation1"/>
    <dgm:cxn modelId="{145A5C3A-9D75-6740-A760-AF415458A6D6}" type="presParOf" srcId="{498C34AD-8AA0-AA43-918D-19500ABAADB1}" destId="{3A113356-64A8-1142-A20A-24B21362DA62}" srcOrd="11" destOrd="0" presId="urn:microsoft.com/office/officeart/2005/8/layout/equation1"/>
    <dgm:cxn modelId="{3D0DC295-E346-7C43-AA02-1BE689AD774E}" type="presParOf" srcId="{498C34AD-8AA0-AA43-918D-19500ABAADB1}" destId="{09CCBB1A-F9EA-4C45-9DFD-4E135789DD1F}" srcOrd="12" destOrd="0" presId="urn:microsoft.com/office/officeart/2005/8/layout/equati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55EB740-896E-7D42-878C-4210AB2086B1}" type="doc">
      <dgm:prSet loTypeId="urn:microsoft.com/office/officeart/2005/8/layout/cycle2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4F5DF52-7909-494D-814C-BC101ACE636B}">
      <dgm:prSet phldrT="[Text]"/>
      <dgm:spPr/>
      <dgm:t>
        <a:bodyPr/>
        <a:lstStyle/>
        <a:p>
          <a:r>
            <a:rPr lang="en-US" dirty="0"/>
            <a:t>Predict</a:t>
          </a:r>
        </a:p>
      </dgm:t>
    </dgm:pt>
    <dgm:pt modelId="{B203E34B-F97F-D745-B8B3-F8CA21AB399F}" type="parTrans" cxnId="{F833D7DD-CD78-CA49-AD3B-7015AE382949}">
      <dgm:prSet/>
      <dgm:spPr/>
      <dgm:t>
        <a:bodyPr/>
        <a:lstStyle/>
        <a:p>
          <a:endParaRPr lang="en-US"/>
        </a:p>
      </dgm:t>
    </dgm:pt>
    <dgm:pt modelId="{707DE678-6D05-2F4C-8113-7CDB632D5A6E}" type="sibTrans" cxnId="{F833D7DD-CD78-CA49-AD3B-7015AE382949}">
      <dgm:prSet/>
      <dgm:spPr/>
      <dgm:t>
        <a:bodyPr/>
        <a:lstStyle/>
        <a:p>
          <a:endParaRPr lang="en-US"/>
        </a:p>
      </dgm:t>
    </dgm:pt>
    <dgm:pt modelId="{424A83DA-5EBC-7C4E-83F9-D7EE19BFED6A}">
      <dgm:prSet phldrT="[Text]"/>
      <dgm:spPr/>
      <dgm:t>
        <a:bodyPr/>
        <a:lstStyle/>
        <a:p>
          <a:r>
            <a:rPr lang="en-US" dirty="0"/>
            <a:t>Adjust</a:t>
          </a:r>
        </a:p>
      </dgm:t>
    </dgm:pt>
    <dgm:pt modelId="{1A61BD71-B86A-F04B-9D52-7145087AD8F8}" type="parTrans" cxnId="{C0BE6477-16CC-8F4C-819F-58F7AAF01C2D}">
      <dgm:prSet/>
      <dgm:spPr/>
      <dgm:t>
        <a:bodyPr/>
        <a:lstStyle/>
        <a:p>
          <a:endParaRPr lang="en-US"/>
        </a:p>
      </dgm:t>
    </dgm:pt>
    <dgm:pt modelId="{6A394645-E7D1-194D-96AF-F3E3A9BF0EAF}" type="sibTrans" cxnId="{C0BE6477-16CC-8F4C-819F-58F7AAF01C2D}">
      <dgm:prSet/>
      <dgm:spPr/>
      <dgm:t>
        <a:bodyPr/>
        <a:lstStyle/>
        <a:p>
          <a:endParaRPr lang="en-US"/>
        </a:p>
      </dgm:t>
    </dgm:pt>
    <dgm:pt modelId="{EB356138-E4ED-094F-916A-EB5E7AACA4A6}">
      <dgm:prSet phldrT="[Text]"/>
      <dgm:spPr/>
      <dgm:t>
        <a:bodyPr/>
        <a:lstStyle/>
        <a:p>
          <a:r>
            <a:rPr lang="en-US" dirty="0"/>
            <a:t>Repeat</a:t>
          </a:r>
        </a:p>
      </dgm:t>
    </dgm:pt>
    <dgm:pt modelId="{5FC44679-F4F7-AC49-A21E-40A0DA18A8D6}" type="parTrans" cxnId="{DE20E057-3261-9A49-B55A-FBF72036B274}">
      <dgm:prSet/>
      <dgm:spPr/>
      <dgm:t>
        <a:bodyPr/>
        <a:lstStyle/>
        <a:p>
          <a:endParaRPr lang="en-US"/>
        </a:p>
      </dgm:t>
    </dgm:pt>
    <dgm:pt modelId="{245955F1-86A1-E743-827A-5479BD0D3B7F}" type="sibTrans" cxnId="{DE20E057-3261-9A49-B55A-FBF72036B274}">
      <dgm:prSet/>
      <dgm:spPr/>
      <dgm:t>
        <a:bodyPr/>
        <a:lstStyle/>
        <a:p>
          <a:endParaRPr lang="en-US"/>
        </a:p>
      </dgm:t>
    </dgm:pt>
    <dgm:pt modelId="{AA91E068-01A6-7745-9752-C6CF7819A819}">
      <dgm:prSet phldrT="[Text]"/>
      <dgm:spPr/>
      <dgm:t>
        <a:bodyPr/>
        <a:lstStyle/>
        <a:p>
          <a:r>
            <a:rPr lang="en-US" dirty="0"/>
            <a:t>Compare</a:t>
          </a:r>
        </a:p>
      </dgm:t>
    </dgm:pt>
    <dgm:pt modelId="{0ED7241B-07CA-D54E-9855-338D8A961CDE}" type="parTrans" cxnId="{B86E084E-B356-E545-92A3-CD29C4EBE52D}">
      <dgm:prSet/>
      <dgm:spPr/>
      <dgm:t>
        <a:bodyPr/>
        <a:lstStyle/>
        <a:p>
          <a:endParaRPr lang="en-US"/>
        </a:p>
      </dgm:t>
    </dgm:pt>
    <dgm:pt modelId="{0864B823-B755-4C49-BA00-F8606686DE51}" type="sibTrans" cxnId="{B86E084E-B356-E545-92A3-CD29C4EBE52D}">
      <dgm:prSet/>
      <dgm:spPr/>
      <dgm:t>
        <a:bodyPr/>
        <a:lstStyle/>
        <a:p>
          <a:endParaRPr lang="en-US"/>
        </a:p>
      </dgm:t>
    </dgm:pt>
    <dgm:pt modelId="{87FCDBCA-71C0-2545-8BF6-3C6D116BAC60}" type="pres">
      <dgm:prSet presAssocID="{A55EB740-896E-7D42-878C-4210AB2086B1}" presName="cycle" presStyleCnt="0">
        <dgm:presLayoutVars>
          <dgm:dir/>
          <dgm:resizeHandles val="exact"/>
        </dgm:presLayoutVars>
      </dgm:prSet>
      <dgm:spPr/>
    </dgm:pt>
    <dgm:pt modelId="{EA148D37-122D-0144-810F-7AD3FF8126D8}" type="pres">
      <dgm:prSet presAssocID="{E4F5DF52-7909-494D-814C-BC101ACE636B}" presName="node" presStyleLbl="node1" presStyleIdx="0" presStyleCnt="4">
        <dgm:presLayoutVars>
          <dgm:bulletEnabled val="1"/>
        </dgm:presLayoutVars>
      </dgm:prSet>
      <dgm:spPr/>
    </dgm:pt>
    <dgm:pt modelId="{BCC64E17-5830-9C45-9EC1-313D69F285F6}" type="pres">
      <dgm:prSet presAssocID="{707DE678-6D05-2F4C-8113-7CDB632D5A6E}" presName="sibTrans" presStyleLbl="sibTrans2D1" presStyleIdx="0" presStyleCnt="4"/>
      <dgm:spPr/>
    </dgm:pt>
    <dgm:pt modelId="{651B721B-7455-8943-B30F-1C4F6FCF3EBC}" type="pres">
      <dgm:prSet presAssocID="{707DE678-6D05-2F4C-8113-7CDB632D5A6E}" presName="connectorText" presStyleLbl="sibTrans2D1" presStyleIdx="0" presStyleCnt="4"/>
      <dgm:spPr/>
    </dgm:pt>
    <dgm:pt modelId="{930B1214-45A8-4345-962C-D229D3BD8304}" type="pres">
      <dgm:prSet presAssocID="{AA91E068-01A6-7745-9752-C6CF7819A819}" presName="node" presStyleLbl="node1" presStyleIdx="1" presStyleCnt="4">
        <dgm:presLayoutVars>
          <dgm:bulletEnabled val="1"/>
        </dgm:presLayoutVars>
      </dgm:prSet>
      <dgm:spPr/>
    </dgm:pt>
    <dgm:pt modelId="{675550ED-1612-D44C-ADC1-15F26EC024ED}" type="pres">
      <dgm:prSet presAssocID="{0864B823-B755-4C49-BA00-F8606686DE51}" presName="sibTrans" presStyleLbl="sibTrans2D1" presStyleIdx="1" presStyleCnt="4"/>
      <dgm:spPr/>
    </dgm:pt>
    <dgm:pt modelId="{EBE2E745-AD18-5843-AB63-3320B864F846}" type="pres">
      <dgm:prSet presAssocID="{0864B823-B755-4C49-BA00-F8606686DE51}" presName="connectorText" presStyleLbl="sibTrans2D1" presStyleIdx="1" presStyleCnt="4"/>
      <dgm:spPr/>
    </dgm:pt>
    <dgm:pt modelId="{0E6D6DF9-5035-9C48-BECF-BBA43C8953C0}" type="pres">
      <dgm:prSet presAssocID="{424A83DA-5EBC-7C4E-83F9-D7EE19BFED6A}" presName="node" presStyleLbl="node1" presStyleIdx="2" presStyleCnt="4">
        <dgm:presLayoutVars>
          <dgm:bulletEnabled val="1"/>
        </dgm:presLayoutVars>
      </dgm:prSet>
      <dgm:spPr/>
    </dgm:pt>
    <dgm:pt modelId="{2E876A35-7965-CD47-83CD-F5E4B773C953}" type="pres">
      <dgm:prSet presAssocID="{6A394645-E7D1-194D-96AF-F3E3A9BF0EAF}" presName="sibTrans" presStyleLbl="sibTrans2D1" presStyleIdx="2" presStyleCnt="4"/>
      <dgm:spPr/>
    </dgm:pt>
    <dgm:pt modelId="{B7AFA242-601E-BF40-9955-1692C02768D6}" type="pres">
      <dgm:prSet presAssocID="{6A394645-E7D1-194D-96AF-F3E3A9BF0EAF}" presName="connectorText" presStyleLbl="sibTrans2D1" presStyleIdx="2" presStyleCnt="4"/>
      <dgm:spPr/>
    </dgm:pt>
    <dgm:pt modelId="{9AE5E994-76C8-744A-98C4-5CF942A8C955}" type="pres">
      <dgm:prSet presAssocID="{EB356138-E4ED-094F-916A-EB5E7AACA4A6}" presName="node" presStyleLbl="node1" presStyleIdx="3" presStyleCnt="4">
        <dgm:presLayoutVars>
          <dgm:bulletEnabled val="1"/>
        </dgm:presLayoutVars>
      </dgm:prSet>
      <dgm:spPr/>
    </dgm:pt>
    <dgm:pt modelId="{BF8D1A83-EBD0-8647-904E-32FC923D814A}" type="pres">
      <dgm:prSet presAssocID="{245955F1-86A1-E743-827A-5479BD0D3B7F}" presName="sibTrans" presStyleLbl="sibTrans2D1" presStyleIdx="3" presStyleCnt="4"/>
      <dgm:spPr/>
    </dgm:pt>
    <dgm:pt modelId="{4FB5E443-EFEB-DB4C-A79F-88FEF53F79F9}" type="pres">
      <dgm:prSet presAssocID="{245955F1-86A1-E743-827A-5479BD0D3B7F}" presName="connectorText" presStyleLbl="sibTrans2D1" presStyleIdx="3" presStyleCnt="4"/>
      <dgm:spPr/>
    </dgm:pt>
  </dgm:ptLst>
  <dgm:cxnLst>
    <dgm:cxn modelId="{7BA56002-BCEA-2043-9D79-C6309D1FF5D6}" type="presOf" srcId="{EB356138-E4ED-094F-916A-EB5E7AACA4A6}" destId="{9AE5E994-76C8-744A-98C4-5CF942A8C955}" srcOrd="0" destOrd="0" presId="urn:microsoft.com/office/officeart/2005/8/layout/cycle2"/>
    <dgm:cxn modelId="{7B0A782F-08AF-BF44-AE5D-2A2E9AE94F0C}" type="presOf" srcId="{0864B823-B755-4C49-BA00-F8606686DE51}" destId="{675550ED-1612-D44C-ADC1-15F26EC024ED}" srcOrd="0" destOrd="0" presId="urn:microsoft.com/office/officeart/2005/8/layout/cycle2"/>
    <dgm:cxn modelId="{B86E084E-B356-E545-92A3-CD29C4EBE52D}" srcId="{A55EB740-896E-7D42-878C-4210AB2086B1}" destId="{AA91E068-01A6-7745-9752-C6CF7819A819}" srcOrd="1" destOrd="0" parTransId="{0ED7241B-07CA-D54E-9855-338D8A961CDE}" sibTransId="{0864B823-B755-4C49-BA00-F8606686DE51}"/>
    <dgm:cxn modelId="{EE7E3B4E-204D-C646-B022-FF3C031C5467}" type="presOf" srcId="{707DE678-6D05-2F4C-8113-7CDB632D5A6E}" destId="{651B721B-7455-8943-B30F-1C4F6FCF3EBC}" srcOrd="1" destOrd="0" presId="urn:microsoft.com/office/officeart/2005/8/layout/cycle2"/>
    <dgm:cxn modelId="{1AFE8B4F-E4BF-EE4F-B80E-6507EAC144AF}" type="presOf" srcId="{245955F1-86A1-E743-827A-5479BD0D3B7F}" destId="{4FB5E443-EFEB-DB4C-A79F-88FEF53F79F9}" srcOrd="1" destOrd="0" presId="urn:microsoft.com/office/officeart/2005/8/layout/cycle2"/>
    <dgm:cxn modelId="{AF931054-2803-4E42-ACEE-D9C54B768506}" type="presOf" srcId="{E4F5DF52-7909-494D-814C-BC101ACE636B}" destId="{EA148D37-122D-0144-810F-7AD3FF8126D8}" srcOrd="0" destOrd="0" presId="urn:microsoft.com/office/officeart/2005/8/layout/cycle2"/>
    <dgm:cxn modelId="{DE20E057-3261-9A49-B55A-FBF72036B274}" srcId="{A55EB740-896E-7D42-878C-4210AB2086B1}" destId="{EB356138-E4ED-094F-916A-EB5E7AACA4A6}" srcOrd="3" destOrd="0" parTransId="{5FC44679-F4F7-AC49-A21E-40A0DA18A8D6}" sibTransId="{245955F1-86A1-E743-827A-5479BD0D3B7F}"/>
    <dgm:cxn modelId="{C0BE6477-16CC-8F4C-819F-58F7AAF01C2D}" srcId="{A55EB740-896E-7D42-878C-4210AB2086B1}" destId="{424A83DA-5EBC-7C4E-83F9-D7EE19BFED6A}" srcOrd="2" destOrd="0" parTransId="{1A61BD71-B86A-F04B-9D52-7145087AD8F8}" sibTransId="{6A394645-E7D1-194D-96AF-F3E3A9BF0EAF}"/>
    <dgm:cxn modelId="{A491B892-F246-A74C-B517-0852CFC6DD61}" type="presOf" srcId="{0864B823-B755-4C49-BA00-F8606686DE51}" destId="{EBE2E745-AD18-5843-AB63-3320B864F846}" srcOrd="1" destOrd="0" presId="urn:microsoft.com/office/officeart/2005/8/layout/cycle2"/>
    <dgm:cxn modelId="{18934C9F-B081-CB45-A65D-D312C73B8E22}" type="presOf" srcId="{AA91E068-01A6-7745-9752-C6CF7819A819}" destId="{930B1214-45A8-4345-962C-D229D3BD8304}" srcOrd="0" destOrd="0" presId="urn:microsoft.com/office/officeart/2005/8/layout/cycle2"/>
    <dgm:cxn modelId="{E9A3E2A1-ED9F-CE41-9B34-A30F8000F87F}" type="presOf" srcId="{A55EB740-896E-7D42-878C-4210AB2086B1}" destId="{87FCDBCA-71C0-2545-8BF6-3C6D116BAC60}" srcOrd="0" destOrd="0" presId="urn:microsoft.com/office/officeart/2005/8/layout/cycle2"/>
    <dgm:cxn modelId="{412928CC-A0EB-094A-8324-D593EB085905}" type="presOf" srcId="{707DE678-6D05-2F4C-8113-7CDB632D5A6E}" destId="{BCC64E17-5830-9C45-9EC1-313D69F285F6}" srcOrd="0" destOrd="0" presId="urn:microsoft.com/office/officeart/2005/8/layout/cycle2"/>
    <dgm:cxn modelId="{D9337DCD-2E5F-E94F-BFCA-3DC0E48DD7D9}" type="presOf" srcId="{6A394645-E7D1-194D-96AF-F3E3A9BF0EAF}" destId="{2E876A35-7965-CD47-83CD-F5E4B773C953}" srcOrd="0" destOrd="0" presId="urn:microsoft.com/office/officeart/2005/8/layout/cycle2"/>
    <dgm:cxn modelId="{DB5650D8-9502-4F42-ADBF-8D7C193C856E}" type="presOf" srcId="{424A83DA-5EBC-7C4E-83F9-D7EE19BFED6A}" destId="{0E6D6DF9-5035-9C48-BECF-BBA43C8953C0}" srcOrd="0" destOrd="0" presId="urn:microsoft.com/office/officeart/2005/8/layout/cycle2"/>
    <dgm:cxn modelId="{F833D7DD-CD78-CA49-AD3B-7015AE382949}" srcId="{A55EB740-896E-7D42-878C-4210AB2086B1}" destId="{E4F5DF52-7909-494D-814C-BC101ACE636B}" srcOrd="0" destOrd="0" parTransId="{B203E34B-F97F-D745-B8B3-F8CA21AB399F}" sibTransId="{707DE678-6D05-2F4C-8113-7CDB632D5A6E}"/>
    <dgm:cxn modelId="{9DB310F0-EF6A-024A-9C0F-343530A90D81}" type="presOf" srcId="{6A394645-E7D1-194D-96AF-F3E3A9BF0EAF}" destId="{B7AFA242-601E-BF40-9955-1692C02768D6}" srcOrd="1" destOrd="0" presId="urn:microsoft.com/office/officeart/2005/8/layout/cycle2"/>
    <dgm:cxn modelId="{A68D9AF5-79DB-4249-8714-0D0B5108E7E2}" type="presOf" srcId="{245955F1-86A1-E743-827A-5479BD0D3B7F}" destId="{BF8D1A83-EBD0-8647-904E-32FC923D814A}" srcOrd="0" destOrd="0" presId="urn:microsoft.com/office/officeart/2005/8/layout/cycle2"/>
    <dgm:cxn modelId="{34C355AE-ADE4-3B4F-8C13-9EC18AC1DBDF}" type="presParOf" srcId="{87FCDBCA-71C0-2545-8BF6-3C6D116BAC60}" destId="{EA148D37-122D-0144-810F-7AD3FF8126D8}" srcOrd="0" destOrd="0" presId="urn:microsoft.com/office/officeart/2005/8/layout/cycle2"/>
    <dgm:cxn modelId="{FCA46C53-F2A0-D041-8A89-4B91FAE6E376}" type="presParOf" srcId="{87FCDBCA-71C0-2545-8BF6-3C6D116BAC60}" destId="{BCC64E17-5830-9C45-9EC1-313D69F285F6}" srcOrd="1" destOrd="0" presId="urn:microsoft.com/office/officeart/2005/8/layout/cycle2"/>
    <dgm:cxn modelId="{6B22C630-747D-9E40-A95B-E8F9A8FD2423}" type="presParOf" srcId="{BCC64E17-5830-9C45-9EC1-313D69F285F6}" destId="{651B721B-7455-8943-B30F-1C4F6FCF3EBC}" srcOrd="0" destOrd="0" presId="urn:microsoft.com/office/officeart/2005/8/layout/cycle2"/>
    <dgm:cxn modelId="{2207AE71-53C6-E440-8282-2C2D8BD5D934}" type="presParOf" srcId="{87FCDBCA-71C0-2545-8BF6-3C6D116BAC60}" destId="{930B1214-45A8-4345-962C-D229D3BD8304}" srcOrd="2" destOrd="0" presId="urn:microsoft.com/office/officeart/2005/8/layout/cycle2"/>
    <dgm:cxn modelId="{9D3263EF-20D2-D347-84EE-A91991274B0A}" type="presParOf" srcId="{87FCDBCA-71C0-2545-8BF6-3C6D116BAC60}" destId="{675550ED-1612-D44C-ADC1-15F26EC024ED}" srcOrd="3" destOrd="0" presId="urn:microsoft.com/office/officeart/2005/8/layout/cycle2"/>
    <dgm:cxn modelId="{17499FC4-E5CB-974E-B805-D8532A3B7011}" type="presParOf" srcId="{675550ED-1612-D44C-ADC1-15F26EC024ED}" destId="{EBE2E745-AD18-5843-AB63-3320B864F846}" srcOrd="0" destOrd="0" presId="urn:microsoft.com/office/officeart/2005/8/layout/cycle2"/>
    <dgm:cxn modelId="{9E77BD1E-5BE5-524F-AAD8-FDCEA9C44150}" type="presParOf" srcId="{87FCDBCA-71C0-2545-8BF6-3C6D116BAC60}" destId="{0E6D6DF9-5035-9C48-BECF-BBA43C8953C0}" srcOrd="4" destOrd="0" presId="urn:microsoft.com/office/officeart/2005/8/layout/cycle2"/>
    <dgm:cxn modelId="{6B590144-2C47-E24D-9E04-1B69726C3CD2}" type="presParOf" srcId="{87FCDBCA-71C0-2545-8BF6-3C6D116BAC60}" destId="{2E876A35-7965-CD47-83CD-F5E4B773C953}" srcOrd="5" destOrd="0" presId="urn:microsoft.com/office/officeart/2005/8/layout/cycle2"/>
    <dgm:cxn modelId="{1AFF19EA-2579-D54F-82B4-CA113168675D}" type="presParOf" srcId="{2E876A35-7965-CD47-83CD-F5E4B773C953}" destId="{B7AFA242-601E-BF40-9955-1692C02768D6}" srcOrd="0" destOrd="0" presId="urn:microsoft.com/office/officeart/2005/8/layout/cycle2"/>
    <dgm:cxn modelId="{C708EBB2-29C0-604E-8BFA-B87DA9716897}" type="presParOf" srcId="{87FCDBCA-71C0-2545-8BF6-3C6D116BAC60}" destId="{9AE5E994-76C8-744A-98C4-5CF942A8C955}" srcOrd="6" destOrd="0" presId="urn:microsoft.com/office/officeart/2005/8/layout/cycle2"/>
    <dgm:cxn modelId="{B902815F-EB14-0944-A1C2-8E5A286820BA}" type="presParOf" srcId="{87FCDBCA-71C0-2545-8BF6-3C6D116BAC60}" destId="{BF8D1A83-EBD0-8647-904E-32FC923D814A}" srcOrd="7" destOrd="0" presId="urn:microsoft.com/office/officeart/2005/8/layout/cycle2"/>
    <dgm:cxn modelId="{5FCCEF9A-039B-B94A-B2C9-BA1C16C19A07}" type="presParOf" srcId="{BF8D1A83-EBD0-8647-904E-32FC923D814A}" destId="{4FB5E443-EFEB-DB4C-A79F-88FEF53F79F9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55EB740-896E-7D42-878C-4210AB2086B1}" type="doc">
      <dgm:prSet loTypeId="urn:microsoft.com/office/officeart/2005/8/layout/cycle2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4F5DF52-7909-494D-814C-BC101ACE636B}">
      <dgm:prSet phldrT="[Text]"/>
      <dgm:spPr/>
      <dgm:t>
        <a:bodyPr/>
        <a:lstStyle/>
        <a:p>
          <a:r>
            <a:rPr lang="en-US" dirty="0"/>
            <a:t>Predict</a:t>
          </a:r>
        </a:p>
      </dgm:t>
    </dgm:pt>
    <dgm:pt modelId="{B203E34B-F97F-D745-B8B3-F8CA21AB399F}" type="parTrans" cxnId="{F833D7DD-CD78-CA49-AD3B-7015AE382949}">
      <dgm:prSet/>
      <dgm:spPr/>
      <dgm:t>
        <a:bodyPr/>
        <a:lstStyle/>
        <a:p>
          <a:endParaRPr lang="en-US"/>
        </a:p>
      </dgm:t>
    </dgm:pt>
    <dgm:pt modelId="{707DE678-6D05-2F4C-8113-7CDB632D5A6E}" type="sibTrans" cxnId="{F833D7DD-CD78-CA49-AD3B-7015AE382949}">
      <dgm:prSet/>
      <dgm:spPr/>
      <dgm:t>
        <a:bodyPr/>
        <a:lstStyle/>
        <a:p>
          <a:endParaRPr lang="en-US"/>
        </a:p>
      </dgm:t>
    </dgm:pt>
    <dgm:pt modelId="{424A83DA-5EBC-7C4E-83F9-D7EE19BFED6A}">
      <dgm:prSet phldrT="[Text]"/>
      <dgm:spPr/>
      <dgm:t>
        <a:bodyPr/>
        <a:lstStyle/>
        <a:p>
          <a:r>
            <a:rPr lang="en-US" dirty="0"/>
            <a:t>Adjust</a:t>
          </a:r>
        </a:p>
      </dgm:t>
    </dgm:pt>
    <dgm:pt modelId="{1A61BD71-B86A-F04B-9D52-7145087AD8F8}" type="parTrans" cxnId="{C0BE6477-16CC-8F4C-819F-58F7AAF01C2D}">
      <dgm:prSet/>
      <dgm:spPr/>
      <dgm:t>
        <a:bodyPr/>
        <a:lstStyle/>
        <a:p>
          <a:endParaRPr lang="en-US"/>
        </a:p>
      </dgm:t>
    </dgm:pt>
    <dgm:pt modelId="{6A394645-E7D1-194D-96AF-F3E3A9BF0EAF}" type="sibTrans" cxnId="{C0BE6477-16CC-8F4C-819F-58F7AAF01C2D}">
      <dgm:prSet/>
      <dgm:spPr/>
      <dgm:t>
        <a:bodyPr/>
        <a:lstStyle/>
        <a:p>
          <a:endParaRPr lang="en-US"/>
        </a:p>
      </dgm:t>
    </dgm:pt>
    <dgm:pt modelId="{EB356138-E4ED-094F-916A-EB5E7AACA4A6}">
      <dgm:prSet phldrT="[Text]"/>
      <dgm:spPr/>
      <dgm:t>
        <a:bodyPr/>
        <a:lstStyle/>
        <a:p>
          <a:r>
            <a:rPr lang="en-US" dirty="0"/>
            <a:t>Repeat</a:t>
          </a:r>
        </a:p>
      </dgm:t>
    </dgm:pt>
    <dgm:pt modelId="{5FC44679-F4F7-AC49-A21E-40A0DA18A8D6}" type="parTrans" cxnId="{DE20E057-3261-9A49-B55A-FBF72036B274}">
      <dgm:prSet/>
      <dgm:spPr/>
      <dgm:t>
        <a:bodyPr/>
        <a:lstStyle/>
        <a:p>
          <a:endParaRPr lang="en-US"/>
        </a:p>
      </dgm:t>
    </dgm:pt>
    <dgm:pt modelId="{245955F1-86A1-E743-827A-5479BD0D3B7F}" type="sibTrans" cxnId="{DE20E057-3261-9A49-B55A-FBF72036B274}">
      <dgm:prSet/>
      <dgm:spPr/>
      <dgm:t>
        <a:bodyPr/>
        <a:lstStyle/>
        <a:p>
          <a:endParaRPr lang="en-US"/>
        </a:p>
      </dgm:t>
    </dgm:pt>
    <dgm:pt modelId="{AA91E068-01A6-7745-9752-C6CF7819A819}">
      <dgm:prSet phldrT="[Text]"/>
      <dgm:spPr/>
      <dgm:t>
        <a:bodyPr/>
        <a:lstStyle/>
        <a:p>
          <a:r>
            <a:rPr lang="en-US" dirty="0"/>
            <a:t>Compare</a:t>
          </a:r>
        </a:p>
      </dgm:t>
    </dgm:pt>
    <dgm:pt modelId="{0ED7241B-07CA-D54E-9855-338D8A961CDE}" type="parTrans" cxnId="{B86E084E-B356-E545-92A3-CD29C4EBE52D}">
      <dgm:prSet/>
      <dgm:spPr/>
      <dgm:t>
        <a:bodyPr/>
        <a:lstStyle/>
        <a:p>
          <a:endParaRPr lang="en-US"/>
        </a:p>
      </dgm:t>
    </dgm:pt>
    <dgm:pt modelId="{0864B823-B755-4C49-BA00-F8606686DE51}" type="sibTrans" cxnId="{B86E084E-B356-E545-92A3-CD29C4EBE52D}">
      <dgm:prSet/>
      <dgm:spPr/>
      <dgm:t>
        <a:bodyPr/>
        <a:lstStyle/>
        <a:p>
          <a:endParaRPr lang="en-US"/>
        </a:p>
      </dgm:t>
    </dgm:pt>
    <dgm:pt modelId="{87FCDBCA-71C0-2545-8BF6-3C6D116BAC60}" type="pres">
      <dgm:prSet presAssocID="{A55EB740-896E-7D42-878C-4210AB2086B1}" presName="cycle" presStyleCnt="0">
        <dgm:presLayoutVars>
          <dgm:dir/>
          <dgm:resizeHandles val="exact"/>
        </dgm:presLayoutVars>
      </dgm:prSet>
      <dgm:spPr/>
    </dgm:pt>
    <dgm:pt modelId="{EA148D37-122D-0144-810F-7AD3FF8126D8}" type="pres">
      <dgm:prSet presAssocID="{E4F5DF52-7909-494D-814C-BC101ACE636B}" presName="node" presStyleLbl="node1" presStyleIdx="0" presStyleCnt="4">
        <dgm:presLayoutVars>
          <dgm:bulletEnabled val="1"/>
        </dgm:presLayoutVars>
      </dgm:prSet>
      <dgm:spPr/>
    </dgm:pt>
    <dgm:pt modelId="{BCC64E17-5830-9C45-9EC1-313D69F285F6}" type="pres">
      <dgm:prSet presAssocID="{707DE678-6D05-2F4C-8113-7CDB632D5A6E}" presName="sibTrans" presStyleLbl="sibTrans2D1" presStyleIdx="0" presStyleCnt="4"/>
      <dgm:spPr/>
    </dgm:pt>
    <dgm:pt modelId="{651B721B-7455-8943-B30F-1C4F6FCF3EBC}" type="pres">
      <dgm:prSet presAssocID="{707DE678-6D05-2F4C-8113-7CDB632D5A6E}" presName="connectorText" presStyleLbl="sibTrans2D1" presStyleIdx="0" presStyleCnt="4"/>
      <dgm:spPr/>
    </dgm:pt>
    <dgm:pt modelId="{930B1214-45A8-4345-962C-D229D3BD8304}" type="pres">
      <dgm:prSet presAssocID="{AA91E068-01A6-7745-9752-C6CF7819A819}" presName="node" presStyleLbl="node1" presStyleIdx="1" presStyleCnt="4">
        <dgm:presLayoutVars>
          <dgm:bulletEnabled val="1"/>
        </dgm:presLayoutVars>
      </dgm:prSet>
      <dgm:spPr/>
    </dgm:pt>
    <dgm:pt modelId="{675550ED-1612-D44C-ADC1-15F26EC024ED}" type="pres">
      <dgm:prSet presAssocID="{0864B823-B755-4C49-BA00-F8606686DE51}" presName="sibTrans" presStyleLbl="sibTrans2D1" presStyleIdx="1" presStyleCnt="4"/>
      <dgm:spPr/>
    </dgm:pt>
    <dgm:pt modelId="{EBE2E745-AD18-5843-AB63-3320B864F846}" type="pres">
      <dgm:prSet presAssocID="{0864B823-B755-4C49-BA00-F8606686DE51}" presName="connectorText" presStyleLbl="sibTrans2D1" presStyleIdx="1" presStyleCnt="4"/>
      <dgm:spPr/>
    </dgm:pt>
    <dgm:pt modelId="{0E6D6DF9-5035-9C48-BECF-BBA43C8953C0}" type="pres">
      <dgm:prSet presAssocID="{424A83DA-5EBC-7C4E-83F9-D7EE19BFED6A}" presName="node" presStyleLbl="node1" presStyleIdx="2" presStyleCnt="4">
        <dgm:presLayoutVars>
          <dgm:bulletEnabled val="1"/>
        </dgm:presLayoutVars>
      </dgm:prSet>
      <dgm:spPr/>
    </dgm:pt>
    <dgm:pt modelId="{2E876A35-7965-CD47-83CD-F5E4B773C953}" type="pres">
      <dgm:prSet presAssocID="{6A394645-E7D1-194D-96AF-F3E3A9BF0EAF}" presName="sibTrans" presStyleLbl="sibTrans2D1" presStyleIdx="2" presStyleCnt="4"/>
      <dgm:spPr/>
    </dgm:pt>
    <dgm:pt modelId="{B7AFA242-601E-BF40-9955-1692C02768D6}" type="pres">
      <dgm:prSet presAssocID="{6A394645-E7D1-194D-96AF-F3E3A9BF0EAF}" presName="connectorText" presStyleLbl="sibTrans2D1" presStyleIdx="2" presStyleCnt="4"/>
      <dgm:spPr/>
    </dgm:pt>
    <dgm:pt modelId="{9AE5E994-76C8-744A-98C4-5CF942A8C955}" type="pres">
      <dgm:prSet presAssocID="{EB356138-E4ED-094F-916A-EB5E7AACA4A6}" presName="node" presStyleLbl="node1" presStyleIdx="3" presStyleCnt="4">
        <dgm:presLayoutVars>
          <dgm:bulletEnabled val="1"/>
        </dgm:presLayoutVars>
      </dgm:prSet>
      <dgm:spPr/>
    </dgm:pt>
    <dgm:pt modelId="{BF8D1A83-EBD0-8647-904E-32FC923D814A}" type="pres">
      <dgm:prSet presAssocID="{245955F1-86A1-E743-827A-5479BD0D3B7F}" presName="sibTrans" presStyleLbl="sibTrans2D1" presStyleIdx="3" presStyleCnt="4"/>
      <dgm:spPr/>
    </dgm:pt>
    <dgm:pt modelId="{4FB5E443-EFEB-DB4C-A79F-88FEF53F79F9}" type="pres">
      <dgm:prSet presAssocID="{245955F1-86A1-E743-827A-5479BD0D3B7F}" presName="connectorText" presStyleLbl="sibTrans2D1" presStyleIdx="3" presStyleCnt="4"/>
      <dgm:spPr/>
    </dgm:pt>
  </dgm:ptLst>
  <dgm:cxnLst>
    <dgm:cxn modelId="{7BA56002-BCEA-2043-9D79-C6309D1FF5D6}" type="presOf" srcId="{EB356138-E4ED-094F-916A-EB5E7AACA4A6}" destId="{9AE5E994-76C8-744A-98C4-5CF942A8C955}" srcOrd="0" destOrd="0" presId="urn:microsoft.com/office/officeart/2005/8/layout/cycle2"/>
    <dgm:cxn modelId="{7B0A782F-08AF-BF44-AE5D-2A2E9AE94F0C}" type="presOf" srcId="{0864B823-B755-4C49-BA00-F8606686DE51}" destId="{675550ED-1612-D44C-ADC1-15F26EC024ED}" srcOrd="0" destOrd="0" presId="urn:microsoft.com/office/officeart/2005/8/layout/cycle2"/>
    <dgm:cxn modelId="{B86E084E-B356-E545-92A3-CD29C4EBE52D}" srcId="{A55EB740-896E-7D42-878C-4210AB2086B1}" destId="{AA91E068-01A6-7745-9752-C6CF7819A819}" srcOrd="1" destOrd="0" parTransId="{0ED7241B-07CA-D54E-9855-338D8A961CDE}" sibTransId="{0864B823-B755-4C49-BA00-F8606686DE51}"/>
    <dgm:cxn modelId="{EE7E3B4E-204D-C646-B022-FF3C031C5467}" type="presOf" srcId="{707DE678-6D05-2F4C-8113-7CDB632D5A6E}" destId="{651B721B-7455-8943-B30F-1C4F6FCF3EBC}" srcOrd="1" destOrd="0" presId="urn:microsoft.com/office/officeart/2005/8/layout/cycle2"/>
    <dgm:cxn modelId="{1AFE8B4F-E4BF-EE4F-B80E-6507EAC144AF}" type="presOf" srcId="{245955F1-86A1-E743-827A-5479BD0D3B7F}" destId="{4FB5E443-EFEB-DB4C-A79F-88FEF53F79F9}" srcOrd="1" destOrd="0" presId="urn:microsoft.com/office/officeart/2005/8/layout/cycle2"/>
    <dgm:cxn modelId="{AF931054-2803-4E42-ACEE-D9C54B768506}" type="presOf" srcId="{E4F5DF52-7909-494D-814C-BC101ACE636B}" destId="{EA148D37-122D-0144-810F-7AD3FF8126D8}" srcOrd="0" destOrd="0" presId="urn:microsoft.com/office/officeart/2005/8/layout/cycle2"/>
    <dgm:cxn modelId="{DE20E057-3261-9A49-B55A-FBF72036B274}" srcId="{A55EB740-896E-7D42-878C-4210AB2086B1}" destId="{EB356138-E4ED-094F-916A-EB5E7AACA4A6}" srcOrd="3" destOrd="0" parTransId="{5FC44679-F4F7-AC49-A21E-40A0DA18A8D6}" sibTransId="{245955F1-86A1-E743-827A-5479BD0D3B7F}"/>
    <dgm:cxn modelId="{C0BE6477-16CC-8F4C-819F-58F7AAF01C2D}" srcId="{A55EB740-896E-7D42-878C-4210AB2086B1}" destId="{424A83DA-5EBC-7C4E-83F9-D7EE19BFED6A}" srcOrd="2" destOrd="0" parTransId="{1A61BD71-B86A-F04B-9D52-7145087AD8F8}" sibTransId="{6A394645-E7D1-194D-96AF-F3E3A9BF0EAF}"/>
    <dgm:cxn modelId="{A491B892-F246-A74C-B517-0852CFC6DD61}" type="presOf" srcId="{0864B823-B755-4C49-BA00-F8606686DE51}" destId="{EBE2E745-AD18-5843-AB63-3320B864F846}" srcOrd="1" destOrd="0" presId="urn:microsoft.com/office/officeart/2005/8/layout/cycle2"/>
    <dgm:cxn modelId="{18934C9F-B081-CB45-A65D-D312C73B8E22}" type="presOf" srcId="{AA91E068-01A6-7745-9752-C6CF7819A819}" destId="{930B1214-45A8-4345-962C-D229D3BD8304}" srcOrd="0" destOrd="0" presId="urn:microsoft.com/office/officeart/2005/8/layout/cycle2"/>
    <dgm:cxn modelId="{E9A3E2A1-ED9F-CE41-9B34-A30F8000F87F}" type="presOf" srcId="{A55EB740-896E-7D42-878C-4210AB2086B1}" destId="{87FCDBCA-71C0-2545-8BF6-3C6D116BAC60}" srcOrd="0" destOrd="0" presId="urn:microsoft.com/office/officeart/2005/8/layout/cycle2"/>
    <dgm:cxn modelId="{412928CC-A0EB-094A-8324-D593EB085905}" type="presOf" srcId="{707DE678-6D05-2F4C-8113-7CDB632D5A6E}" destId="{BCC64E17-5830-9C45-9EC1-313D69F285F6}" srcOrd="0" destOrd="0" presId="urn:microsoft.com/office/officeart/2005/8/layout/cycle2"/>
    <dgm:cxn modelId="{D9337DCD-2E5F-E94F-BFCA-3DC0E48DD7D9}" type="presOf" srcId="{6A394645-E7D1-194D-96AF-F3E3A9BF0EAF}" destId="{2E876A35-7965-CD47-83CD-F5E4B773C953}" srcOrd="0" destOrd="0" presId="urn:microsoft.com/office/officeart/2005/8/layout/cycle2"/>
    <dgm:cxn modelId="{DB5650D8-9502-4F42-ADBF-8D7C193C856E}" type="presOf" srcId="{424A83DA-5EBC-7C4E-83F9-D7EE19BFED6A}" destId="{0E6D6DF9-5035-9C48-BECF-BBA43C8953C0}" srcOrd="0" destOrd="0" presId="urn:microsoft.com/office/officeart/2005/8/layout/cycle2"/>
    <dgm:cxn modelId="{F833D7DD-CD78-CA49-AD3B-7015AE382949}" srcId="{A55EB740-896E-7D42-878C-4210AB2086B1}" destId="{E4F5DF52-7909-494D-814C-BC101ACE636B}" srcOrd="0" destOrd="0" parTransId="{B203E34B-F97F-D745-B8B3-F8CA21AB399F}" sibTransId="{707DE678-6D05-2F4C-8113-7CDB632D5A6E}"/>
    <dgm:cxn modelId="{9DB310F0-EF6A-024A-9C0F-343530A90D81}" type="presOf" srcId="{6A394645-E7D1-194D-96AF-F3E3A9BF0EAF}" destId="{B7AFA242-601E-BF40-9955-1692C02768D6}" srcOrd="1" destOrd="0" presId="urn:microsoft.com/office/officeart/2005/8/layout/cycle2"/>
    <dgm:cxn modelId="{A68D9AF5-79DB-4249-8714-0D0B5108E7E2}" type="presOf" srcId="{245955F1-86A1-E743-827A-5479BD0D3B7F}" destId="{BF8D1A83-EBD0-8647-904E-32FC923D814A}" srcOrd="0" destOrd="0" presId="urn:microsoft.com/office/officeart/2005/8/layout/cycle2"/>
    <dgm:cxn modelId="{34C355AE-ADE4-3B4F-8C13-9EC18AC1DBDF}" type="presParOf" srcId="{87FCDBCA-71C0-2545-8BF6-3C6D116BAC60}" destId="{EA148D37-122D-0144-810F-7AD3FF8126D8}" srcOrd="0" destOrd="0" presId="urn:microsoft.com/office/officeart/2005/8/layout/cycle2"/>
    <dgm:cxn modelId="{FCA46C53-F2A0-D041-8A89-4B91FAE6E376}" type="presParOf" srcId="{87FCDBCA-71C0-2545-8BF6-3C6D116BAC60}" destId="{BCC64E17-5830-9C45-9EC1-313D69F285F6}" srcOrd="1" destOrd="0" presId="urn:microsoft.com/office/officeart/2005/8/layout/cycle2"/>
    <dgm:cxn modelId="{6B22C630-747D-9E40-A95B-E8F9A8FD2423}" type="presParOf" srcId="{BCC64E17-5830-9C45-9EC1-313D69F285F6}" destId="{651B721B-7455-8943-B30F-1C4F6FCF3EBC}" srcOrd="0" destOrd="0" presId="urn:microsoft.com/office/officeart/2005/8/layout/cycle2"/>
    <dgm:cxn modelId="{2207AE71-53C6-E440-8282-2C2D8BD5D934}" type="presParOf" srcId="{87FCDBCA-71C0-2545-8BF6-3C6D116BAC60}" destId="{930B1214-45A8-4345-962C-D229D3BD8304}" srcOrd="2" destOrd="0" presId="urn:microsoft.com/office/officeart/2005/8/layout/cycle2"/>
    <dgm:cxn modelId="{9D3263EF-20D2-D347-84EE-A91991274B0A}" type="presParOf" srcId="{87FCDBCA-71C0-2545-8BF6-3C6D116BAC60}" destId="{675550ED-1612-D44C-ADC1-15F26EC024ED}" srcOrd="3" destOrd="0" presId="urn:microsoft.com/office/officeart/2005/8/layout/cycle2"/>
    <dgm:cxn modelId="{17499FC4-E5CB-974E-B805-D8532A3B7011}" type="presParOf" srcId="{675550ED-1612-D44C-ADC1-15F26EC024ED}" destId="{EBE2E745-AD18-5843-AB63-3320B864F846}" srcOrd="0" destOrd="0" presId="urn:microsoft.com/office/officeart/2005/8/layout/cycle2"/>
    <dgm:cxn modelId="{9E77BD1E-5BE5-524F-AAD8-FDCEA9C44150}" type="presParOf" srcId="{87FCDBCA-71C0-2545-8BF6-3C6D116BAC60}" destId="{0E6D6DF9-5035-9C48-BECF-BBA43C8953C0}" srcOrd="4" destOrd="0" presId="urn:microsoft.com/office/officeart/2005/8/layout/cycle2"/>
    <dgm:cxn modelId="{6B590144-2C47-E24D-9E04-1B69726C3CD2}" type="presParOf" srcId="{87FCDBCA-71C0-2545-8BF6-3C6D116BAC60}" destId="{2E876A35-7965-CD47-83CD-F5E4B773C953}" srcOrd="5" destOrd="0" presId="urn:microsoft.com/office/officeart/2005/8/layout/cycle2"/>
    <dgm:cxn modelId="{1AFF19EA-2579-D54F-82B4-CA113168675D}" type="presParOf" srcId="{2E876A35-7965-CD47-83CD-F5E4B773C953}" destId="{B7AFA242-601E-BF40-9955-1692C02768D6}" srcOrd="0" destOrd="0" presId="urn:microsoft.com/office/officeart/2005/8/layout/cycle2"/>
    <dgm:cxn modelId="{C708EBB2-29C0-604E-8BFA-B87DA9716897}" type="presParOf" srcId="{87FCDBCA-71C0-2545-8BF6-3C6D116BAC60}" destId="{9AE5E994-76C8-744A-98C4-5CF942A8C955}" srcOrd="6" destOrd="0" presId="urn:microsoft.com/office/officeart/2005/8/layout/cycle2"/>
    <dgm:cxn modelId="{B902815F-EB14-0944-A1C2-8E5A286820BA}" type="presParOf" srcId="{87FCDBCA-71C0-2545-8BF6-3C6D116BAC60}" destId="{BF8D1A83-EBD0-8647-904E-32FC923D814A}" srcOrd="7" destOrd="0" presId="urn:microsoft.com/office/officeart/2005/8/layout/cycle2"/>
    <dgm:cxn modelId="{5FCCEF9A-039B-B94A-B2C9-BA1C16C19A07}" type="presParOf" srcId="{BF8D1A83-EBD0-8647-904E-32FC923D814A}" destId="{4FB5E443-EFEB-DB4C-A79F-88FEF53F79F9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843D6B-27AA-7940-90BF-65B6B2054A18}">
      <dsp:nvSpPr>
        <dsp:cNvPr id="0" name=""/>
        <dsp:cNvSpPr/>
      </dsp:nvSpPr>
      <dsp:spPr>
        <a:xfrm>
          <a:off x="809098" y="46596"/>
          <a:ext cx="2236628" cy="2236628"/>
        </a:xfrm>
        <a:prstGeom prst="ellipse">
          <a:avLst/>
        </a:prstGeom>
        <a:solidFill>
          <a:schemeClr val="lt1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Research</a:t>
          </a:r>
        </a:p>
      </dsp:txBody>
      <dsp:txXfrm>
        <a:off x="1107315" y="438006"/>
        <a:ext cx="1640194" cy="1006483"/>
      </dsp:txXfrm>
    </dsp:sp>
    <dsp:sp modelId="{EC48AA6D-75D3-6A47-B795-E8B85FEC3050}">
      <dsp:nvSpPr>
        <dsp:cNvPr id="0" name=""/>
        <dsp:cNvSpPr/>
      </dsp:nvSpPr>
      <dsp:spPr>
        <a:xfrm>
          <a:off x="1616148" y="1444489"/>
          <a:ext cx="2236628" cy="2236628"/>
        </a:xfrm>
        <a:prstGeom prst="ellipse">
          <a:avLst/>
        </a:prstGeom>
        <a:solidFill>
          <a:schemeClr val="lt1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Industry</a:t>
          </a:r>
        </a:p>
      </dsp:txBody>
      <dsp:txXfrm>
        <a:off x="2300184" y="2022285"/>
        <a:ext cx="1341977" cy="1230145"/>
      </dsp:txXfrm>
    </dsp:sp>
    <dsp:sp modelId="{22C113AD-E1FB-3448-AFAE-FC3C74728CBA}">
      <dsp:nvSpPr>
        <dsp:cNvPr id="0" name=""/>
        <dsp:cNvSpPr/>
      </dsp:nvSpPr>
      <dsp:spPr>
        <a:xfrm>
          <a:off x="2048" y="1444489"/>
          <a:ext cx="2236628" cy="2236628"/>
        </a:xfrm>
        <a:prstGeom prst="ellipse">
          <a:avLst/>
        </a:prstGeom>
        <a:solidFill>
          <a:schemeClr val="lt1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Education</a:t>
          </a:r>
        </a:p>
      </dsp:txBody>
      <dsp:txXfrm>
        <a:off x="212664" y="2022285"/>
        <a:ext cx="1341977" cy="123014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1958BF-454F-4749-8E4B-633592DDD9F1}">
      <dsp:nvSpPr>
        <dsp:cNvPr id="0" name=""/>
        <dsp:cNvSpPr/>
      </dsp:nvSpPr>
      <dsp:spPr>
        <a:xfrm>
          <a:off x="4010" y="527242"/>
          <a:ext cx="1114323" cy="111432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Encoder-Decoder</a:t>
          </a:r>
        </a:p>
      </dsp:txBody>
      <dsp:txXfrm>
        <a:off x="167199" y="690431"/>
        <a:ext cx="787945" cy="787945"/>
      </dsp:txXfrm>
    </dsp:sp>
    <dsp:sp modelId="{2ADDABE5-119C-594E-970A-174662E64F48}">
      <dsp:nvSpPr>
        <dsp:cNvPr id="0" name=""/>
        <dsp:cNvSpPr/>
      </dsp:nvSpPr>
      <dsp:spPr>
        <a:xfrm>
          <a:off x="1208817" y="761250"/>
          <a:ext cx="646307" cy="646307"/>
        </a:xfrm>
        <a:prstGeom prst="mathPlus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/>
        </a:p>
      </dsp:txBody>
      <dsp:txXfrm>
        <a:off x="1294485" y="1008398"/>
        <a:ext cx="474971" cy="152011"/>
      </dsp:txXfrm>
    </dsp:sp>
    <dsp:sp modelId="{8C80A022-C02C-4A48-9D80-03AB584DB2AA}">
      <dsp:nvSpPr>
        <dsp:cNvPr id="0" name=""/>
        <dsp:cNvSpPr/>
      </dsp:nvSpPr>
      <dsp:spPr>
        <a:xfrm>
          <a:off x="1945608" y="527242"/>
          <a:ext cx="1114323" cy="111432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Attention Mechanism</a:t>
          </a:r>
        </a:p>
      </dsp:txBody>
      <dsp:txXfrm>
        <a:off x="2108797" y="690431"/>
        <a:ext cx="787945" cy="787945"/>
      </dsp:txXfrm>
    </dsp:sp>
    <dsp:sp modelId="{DDDD92F2-F7F6-294D-AD33-7CA7BFD788B1}">
      <dsp:nvSpPr>
        <dsp:cNvPr id="0" name=""/>
        <dsp:cNvSpPr/>
      </dsp:nvSpPr>
      <dsp:spPr>
        <a:xfrm>
          <a:off x="3150416" y="761250"/>
          <a:ext cx="646307" cy="646307"/>
        </a:xfrm>
        <a:prstGeom prst="mathPlus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/>
        </a:p>
      </dsp:txBody>
      <dsp:txXfrm>
        <a:off x="3236084" y="1008398"/>
        <a:ext cx="474971" cy="152011"/>
      </dsp:txXfrm>
    </dsp:sp>
    <dsp:sp modelId="{4A74D852-8C3C-684F-B780-4A5F2A1DC43F}">
      <dsp:nvSpPr>
        <dsp:cNvPr id="0" name=""/>
        <dsp:cNvSpPr/>
      </dsp:nvSpPr>
      <dsp:spPr>
        <a:xfrm>
          <a:off x="3887207" y="527242"/>
          <a:ext cx="1114323" cy="111432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Positional encodings</a:t>
          </a:r>
        </a:p>
      </dsp:txBody>
      <dsp:txXfrm>
        <a:off x="4050396" y="690431"/>
        <a:ext cx="787945" cy="787945"/>
      </dsp:txXfrm>
    </dsp:sp>
    <dsp:sp modelId="{70C9FE04-3020-2F42-9CD3-01F5CE2AE0C9}">
      <dsp:nvSpPr>
        <dsp:cNvPr id="0" name=""/>
        <dsp:cNvSpPr/>
      </dsp:nvSpPr>
      <dsp:spPr>
        <a:xfrm>
          <a:off x="5092014" y="761250"/>
          <a:ext cx="646307" cy="646307"/>
        </a:xfrm>
        <a:prstGeom prst="mathEqual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/>
        </a:p>
      </dsp:txBody>
      <dsp:txXfrm>
        <a:off x="5177682" y="894389"/>
        <a:ext cx="474971" cy="380029"/>
      </dsp:txXfrm>
    </dsp:sp>
    <dsp:sp modelId="{09CCBB1A-F9EA-4C45-9DFD-4E135789DD1F}">
      <dsp:nvSpPr>
        <dsp:cNvPr id="0" name=""/>
        <dsp:cNvSpPr/>
      </dsp:nvSpPr>
      <dsp:spPr>
        <a:xfrm>
          <a:off x="5828805" y="527242"/>
          <a:ext cx="1114323" cy="111432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Transformer</a:t>
          </a:r>
        </a:p>
      </dsp:txBody>
      <dsp:txXfrm>
        <a:off x="5991994" y="690431"/>
        <a:ext cx="787945" cy="78794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148D37-122D-0144-810F-7AD3FF8126D8}">
      <dsp:nvSpPr>
        <dsp:cNvPr id="0" name=""/>
        <dsp:cNvSpPr/>
      </dsp:nvSpPr>
      <dsp:spPr>
        <a:xfrm>
          <a:off x="1182914" y="307113"/>
          <a:ext cx="1114930" cy="111493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Predict</a:t>
          </a:r>
        </a:p>
      </dsp:txBody>
      <dsp:txXfrm>
        <a:off x="1346192" y="470391"/>
        <a:ext cx="788374" cy="788374"/>
      </dsp:txXfrm>
    </dsp:sp>
    <dsp:sp modelId="{BCC64E17-5830-9C45-9EC1-313D69F285F6}">
      <dsp:nvSpPr>
        <dsp:cNvPr id="0" name=""/>
        <dsp:cNvSpPr/>
      </dsp:nvSpPr>
      <dsp:spPr>
        <a:xfrm rot="2700000">
          <a:off x="2178047" y="1261926"/>
          <a:ext cx="295647" cy="37628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2191036" y="1305826"/>
        <a:ext cx="206953" cy="225773"/>
      </dsp:txXfrm>
    </dsp:sp>
    <dsp:sp modelId="{930B1214-45A8-4345-962C-D229D3BD8304}">
      <dsp:nvSpPr>
        <dsp:cNvPr id="0" name=""/>
        <dsp:cNvSpPr/>
      </dsp:nvSpPr>
      <dsp:spPr>
        <a:xfrm>
          <a:off x="2365731" y="1489930"/>
          <a:ext cx="1114930" cy="111493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Compare</a:t>
          </a:r>
        </a:p>
      </dsp:txBody>
      <dsp:txXfrm>
        <a:off x="2529009" y="1653208"/>
        <a:ext cx="788374" cy="788374"/>
      </dsp:txXfrm>
    </dsp:sp>
    <dsp:sp modelId="{675550ED-1612-D44C-ADC1-15F26EC024ED}">
      <dsp:nvSpPr>
        <dsp:cNvPr id="0" name=""/>
        <dsp:cNvSpPr/>
      </dsp:nvSpPr>
      <dsp:spPr>
        <a:xfrm rot="8100000">
          <a:off x="2189880" y="2444743"/>
          <a:ext cx="295647" cy="37628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10800000">
        <a:off x="2265585" y="2488643"/>
        <a:ext cx="206953" cy="225773"/>
      </dsp:txXfrm>
    </dsp:sp>
    <dsp:sp modelId="{0E6D6DF9-5035-9C48-BECF-BBA43C8953C0}">
      <dsp:nvSpPr>
        <dsp:cNvPr id="0" name=""/>
        <dsp:cNvSpPr/>
      </dsp:nvSpPr>
      <dsp:spPr>
        <a:xfrm>
          <a:off x="1182914" y="2672747"/>
          <a:ext cx="1114930" cy="111493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Adjust</a:t>
          </a:r>
        </a:p>
      </dsp:txBody>
      <dsp:txXfrm>
        <a:off x="1346192" y="2836025"/>
        <a:ext cx="788374" cy="788374"/>
      </dsp:txXfrm>
    </dsp:sp>
    <dsp:sp modelId="{2E876A35-7965-CD47-83CD-F5E4B773C953}">
      <dsp:nvSpPr>
        <dsp:cNvPr id="0" name=""/>
        <dsp:cNvSpPr/>
      </dsp:nvSpPr>
      <dsp:spPr>
        <a:xfrm rot="13500000">
          <a:off x="1007063" y="2456576"/>
          <a:ext cx="295647" cy="37628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10800000">
        <a:off x="1082768" y="2563192"/>
        <a:ext cx="206953" cy="225773"/>
      </dsp:txXfrm>
    </dsp:sp>
    <dsp:sp modelId="{9AE5E994-76C8-744A-98C4-5CF942A8C955}">
      <dsp:nvSpPr>
        <dsp:cNvPr id="0" name=""/>
        <dsp:cNvSpPr/>
      </dsp:nvSpPr>
      <dsp:spPr>
        <a:xfrm>
          <a:off x="97" y="1489930"/>
          <a:ext cx="1114930" cy="111493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Repeat</a:t>
          </a:r>
        </a:p>
      </dsp:txBody>
      <dsp:txXfrm>
        <a:off x="163375" y="1653208"/>
        <a:ext cx="788374" cy="788374"/>
      </dsp:txXfrm>
    </dsp:sp>
    <dsp:sp modelId="{BF8D1A83-EBD0-8647-904E-32FC923D814A}">
      <dsp:nvSpPr>
        <dsp:cNvPr id="0" name=""/>
        <dsp:cNvSpPr/>
      </dsp:nvSpPr>
      <dsp:spPr>
        <a:xfrm rot="18900000">
          <a:off x="995230" y="1273759"/>
          <a:ext cx="295647" cy="37628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1008219" y="1380375"/>
        <a:ext cx="206953" cy="22577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148D37-122D-0144-810F-7AD3FF8126D8}">
      <dsp:nvSpPr>
        <dsp:cNvPr id="0" name=""/>
        <dsp:cNvSpPr/>
      </dsp:nvSpPr>
      <dsp:spPr>
        <a:xfrm>
          <a:off x="751964" y="120146"/>
          <a:ext cx="708747" cy="70874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Predict</a:t>
          </a:r>
        </a:p>
      </dsp:txBody>
      <dsp:txXfrm>
        <a:off x="855758" y="223940"/>
        <a:ext cx="501159" cy="501159"/>
      </dsp:txXfrm>
    </dsp:sp>
    <dsp:sp modelId="{BCC64E17-5830-9C45-9EC1-313D69F285F6}">
      <dsp:nvSpPr>
        <dsp:cNvPr id="0" name=""/>
        <dsp:cNvSpPr/>
      </dsp:nvSpPr>
      <dsp:spPr>
        <a:xfrm rot="2700000">
          <a:off x="1384558" y="727109"/>
          <a:ext cx="187939" cy="2392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700" kern="1200"/>
        </a:p>
      </dsp:txBody>
      <dsp:txXfrm>
        <a:off x="1392815" y="755015"/>
        <a:ext cx="131557" cy="143522"/>
      </dsp:txXfrm>
    </dsp:sp>
    <dsp:sp modelId="{930B1214-45A8-4345-962C-D229D3BD8304}">
      <dsp:nvSpPr>
        <dsp:cNvPr id="0" name=""/>
        <dsp:cNvSpPr/>
      </dsp:nvSpPr>
      <dsp:spPr>
        <a:xfrm>
          <a:off x="1503866" y="872049"/>
          <a:ext cx="708747" cy="70874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Compare</a:t>
          </a:r>
        </a:p>
      </dsp:txBody>
      <dsp:txXfrm>
        <a:off x="1607660" y="975843"/>
        <a:ext cx="501159" cy="501159"/>
      </dsp:txXfrm>
    </dsp:sp>
    <dsp:sp modelId="{675550ED-1612-D44C-ADC1-15F26EC024ED}">
      <dsp:nvSpPr>
        <dsp:cNvPr id="0" name=""/>
        <dsp:cNvSpPr/>
      </dsp:nvSpPr>
      <dsp:spPr>
        <a:xfrm rot="8100000">
          <a:off x="1392080" y="1479011"/>
          <a:ext cx="187939" cy="2392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700" kern="1200"/>
        </a:p>
      </dsp:txBody>
      <dsp:txXfrm rot="10800000">
        <a:off x="1440205" y="1506917"/>
        <a:ext cx="131557" cy="143522"/>
      </dsp:txXfrm>
    </dsp:sp>
    <dsp:sp modelId="{0E6D6DF9-5035-9C48-BECF-BBA43C8953C0}">
      <dsp:nvSpPr>
        <dsp:cNvPr id="0" name=""/>
        <dsp:cNvSpPr/>
      </dsp:nvSpPr>
      <dsp:spPr>
        <a:xfrm>
          <a:off x="751964" y="1623951"/>
          <a:ext cx="708747" cy="70874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Adjust</a:t>
          </a:r>
        </a:p>
      </dsp:txBody>
      <dsp:txXfrm>
        <a:off x="855758" y="1727745"/>
        <a:ext cx="501159" cy="501159"/>
      </dsp:txXfrm>
    </dsp:sp>
    <dsp:sp modelId="{2E876A35-7965-CD47-83CD-F5E4B773C953}">
      <dsp:nvSpPr>
        <dsp:cNvPr id="0" name=""/>
        <dsp:cNvSpPr/>
      </dsp:nvSpPr>
      <dsp:spPr>
        <a:xfrm rot="13500000">
          <a:off x="640178" y="1486534"/>
          <a:ext cx="187939" cy="2392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700" kern="1200"/>
        </a:p>
      </dsp:txBody>
      <dsp:txXfrm rot="10800000">
        <a:off x="688303" y="1554308"/>
        <a:ext cx="131557" cy="143522"/>
      </dsp:txXfrm>
    </dsp:sp>
    <dsp:sp modelId="{9AE5E994-76C8-744A-98C4-5CF942A8C955}">
      <dsp:nvSpPr>
        <dsp:cNvPr id="0" name=""/>
        <dsp:cNvSpPr/>
      </dsp:nvSpPr>
      <dsp:spPr>
        <a:xfrm>
          <a:off x="61" y="872049"/>
          <a:ext cx="708747" cy="70874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Repeat</a:t>
          </a:r>
        </a:p>
      </dsp:txBody>
      <dsp:txXfrm>
        <a:off x="103855" y="975843"/>
        <a:ext cx="501159" cy="501159"/>
      </dsp:txXfrm>
    </dsp:sp>
    <dsp:sp modelId="{BF8D1A83-EBD0-8647-904E-32FC923D814A}">
      <dsp:nvSpPr>
        <dsp:cNvPr id="0" name=""/>
        <dsp:cNvSpPr/>
      </dsp:nvSpPr>
      <dsp:spPr>
        <a:xfrm rot="18900000">
          <a:off x="632655" y="734631"/>
          <a:ext cx="187939" cy="2392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700" kern="1200"/>
        </a:p>
      </dsp:txBody>
      <dsp:txXfrm>
        <a:off x="640912" y="802405"/>
        <a:ext cx="131557" cy="14352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equation1">
  <dgm:title val=""/>
  <dgm:desc val=""/>
  <dgm:catLst>
    <dgm:cat type="relationship" pri="17000"/>
    <dgm:cat type="process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choose name="Name0">
      <dgm:if name="Name1" func="var" arg="dir" op="equ" val="norm">
        <dgm:alg type="lin">
          <dgm:param type="fallback" val="2D"/>
        </dgm:alg>
      </dgm:if>
      <dgm:else name="Name2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fact="0.58"/>
      <dgm:constr type="primFontSz" for="ch" ptType="node" op="equ" val="65"/>
      <dgm:constr type="primFontSz" for="ch" ptType="sibTrans" op="equ" val="55"/>
      <dgm:constr type="primFontSz" for="ch" ptType="sibTrans" refType="primFontSz" refFor="ch" refPtType="node" op="lte" fact="0.8"/>
      <dgm:constr type="w" for="ch" forName="spacerL" refType="w" refFor="ch" refPtType="sibTrans" fact="0.14"/>
      <dgm:constr type="w" for="ch" forName="spacerR" refType="w" refFor="ch" refPtType="sibTrans" fact="0.14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pacerL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ibTrans">
          <dgm:alg type="tx"/>
          <dgm:choose name="Name3">
            <dgm:if name="Name4" axis="followSib" ptType="sibTrans" func="cnt" op="equ" val="0">
              <dgm:shape xmlns:r="http://schemas.openxmlformats.org/officeDocument/2006/relationships" type="mathEqual" r:blip="">
                <dgm:adjLst/>
              </dgm:shape>
            </dgm:if>
            <dgm:else name="Name5">
              <dgm:shape xmlns:r="http://schemas.openxmlformats.org/officeDocument/2006/relationships" type="mathPlus" r:blip="">
                <dgm:adjLst/>
              </dgm:shape>
            </dgm:else>
          </dgm:choose>
          <dgm:presOf axis="self"/>
          <dgm:constrLst>
            <dgm:constr type="h" refType="w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  <dgm:layoutNode name="spacerR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Helvetica 55 Roman" panose="020B0604020202020204" pitchFamily="34" charset="0"/>
              </a:defRPr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Helvetica 55 Roman" panose="020B0604020202020204" pitchFamily="34" charset="0"/>
              </a:defRPr>
            </a:lvl1pPr>
          </a:lstStyle>
          <a:p>
            <a:fld id="{14F63557-65CD-470F-8999-4C3C411BE899}" type="datetimeFigureOut">
              <a:rPr lang="en-GB" smtClean="0"/>
              <a:pPr/>
              <a:t>07/10/2025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Helvetica 55 Roman" panose="020B0604020202020204" pitchFamily="34" charset="0"/>
              </a:defRPr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Helvetica 55 Roman" panose="020B0604020202020204" pitchFamily="34" charset="0"/>
              </a:defRPr>
            </a:lvl1pPr>
          </a:lstStyle>
          <a:p>
            <a:fld id="{885932DF-9606-4758-A2B5-AF1153FB1ABB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180000" bIns="45720" rtlCol="0"/>
          <a:lstStyle/>
          <a:p>
            <a:pPr marL="92075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75 Bold" panose="020B0804020202020204" pitchFamily="34" charset="0"/>
                <a:ea typeface="+mn-ea"/>
                <a:cs typeface="+mn-cs"/>
              </a:rPr>
              <a:t>Click to edit Master text styles</a:t>
            </a:r>
          </a:p>
          <a:p>
            <a:pPr marL="230188" marR="0" lvl="1" indent="-1381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75 Bold" panose="020B0804020202020204" pitchFamily="34" charset="0"/>
                <a:ea typeface="+mn-ea"/>
                <a:cs typeface="+mn-cs"/>
              </a:rPr>
              <a:t>Second level</a:t>
            </a:r>
          </a:p>
          <a:p>
            <a:pPr marL="360363" marR="0" lvl="2" indent="-14763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Helvetica 55 Roman" panose="020B0604020202020204" pitchFamily="34" charset="0"/>
              <a:buChar char="–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55 Roman" panose="020B0604020202020204" pitchFamily="34" charset="0"/>
                <a:ea typeface="+mn-ea"/>
                <a:cs typeface="+mn-cs"/>
              </a:rPr>
              <a:t>Third level</a:t>
            </a:r>
          </a:p>
          <a:p>
            <a:pPr marL="522288" marR="0" lvl="3" indent="-1381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Helvetica 55 Roman" panose="020B0604020202020204" pitchFamily="34" charset="0"/>
              <a:buChar char="–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55 Roman" panose="020B0604020202020204" pitchFamily="34" charset="0"/>
                <a:ea typeface="+mn-ea"/>
                <a:cs typeface="+mn-cs"/>
              </a:rPr>
              <a:t>Fourth level</a:t>
            </a:r>
          </a:p>
          <a:p>
            <a:pPr marL="668338" marR="0" lvl="4" indent="-1460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Helvetica 55 Roman" panose="020B0604020202020204" pitchFamily="34" charset="0"/>
              <a:buChar char="–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55 Roman" panose="020B0604020202020204" pitchFamily="34" charset="0"/>
                <a:ea typeface="+mn-ea"/>
                <a:cs typeface="+mn-cs"/>
              </a:rPr>
              <a:t>Fifth level</a:t>
            </a:r>
            <a:endParaRPr kumimoji="0" lang="en-GB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 55 Roman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382287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92075" marR="0" indent="0" algn="l" defTabSz="914400" rtl="0" eaLnBrk="1" fontAlgn="auto" latinLnBrk="0" hangingPunct="1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sz="1000" kern="1200">
        <a:solidFill>
          <a:schemeClr val="tx1"/>
        </a:solidFill>
        <a:latin typeface="Helvetica 75 Bold" panose="020B0804020202020204" pitchFamily="34" charset="0"/>
        <a:ea typeface="+mn-ea"/>
        <a:cs typeface="+mn-cs"/>
      </a:defRPr>
    </a:lvl1pPr>
    <a:lvl2pPr marL="230188" marR="0" indent="-138113" algn="l" defTabSz="914400" rtl="0" eaLnBrk="1" fontAlgn="auto" latinLnBrk="0" hangingPunct="1">
      <a:lnSpc>
        <a:spcPct val="100000"/>
      </a:lnSpc>
      <a:spcBef>
        <a:spcPts val="0"/>
      </a:spcBef>
      <a:spcAft>
        <a:spcPts val="0"/>
      </a:spcAft>
      <a:buClrTx/>
      <a:buSzTx/>
      <a:buFont typeface="Wingdings" panose="05000000000000000000" pitchFamily="2" charset="2"/>
      <a:buChar char="§"/>
      <a:tabLst/>
      <a:defRPr sz="1000" kern="1200">
        <a:solidFill>
          <a:schemeClr val="tx1"/>
        </a:solidFill>
        <a:latin typeface="Helvetica 75 Bold" panose="020B0804020202020204" pitchFamily="34" charset="0"/>
        <a:ea typeface="+mn-ea"/>
        <a:cs typeface="+mn-cs"/>
      </a:defRPr>
    </a:lvl2pPr>
    <a:lvl3pPr marL="360363" marR="0" indent="-147638" algn="l" defTabSz="914400" rtl="0" eaLnBrk="1" fontAlgn="auto" latinLnBrk="0" hangingPunct="1">
      <a:lnSpc>
        <a:spcPct val="100000"/>
      </a:lnSpc>
      <a:spcBef>
        <a:spcPts val="0"/>
      </a:spcBef>
      <a:spcAft>
        <a:spcPts val="0"/>
      </a:spcAft>
      <a:buClrTx/>
      <a:buSzTx/>
      <a:buFont typeface="Helvetica 55 Roman" panose="020B0604020202020204" pitchFamily="34" charset="0"/>
      <a:buChar char="–"/>
      <a:tabLst/>
      <a:defRPr sz="1000" kern="1200">
        <a:solidFill>
          <a:schemeClr val="tx1"/>
        </a:solidFill>
        <a:latin typeface="Helvetica 75 Bold" panose="020B0804020202020204" pitchFamily="34" charset="0"/>
        <a:ea typeface="+mn-ea"/>
        <a:cs typeface="+mn-cs"/>
      </a:defRPr>
    </a:lvl3pPr>
    <a:lvl4pPr marL="522288" marR="0" indent="-138113" algn="l" defTabSz="914400" rtl="0" eaLnBrk="1" fontAlgn="auto" latinLnBrk="0" hangingPunct="1">
      <a:lnSpc>
        <a:spcPct val="100000"/>
      </a:lnSpc>
      <a:spcBef>
        <a:spcPts val="0"/>
      </a:spcBef>
      <a:spcAft>
        <a:spcPts val="0"/>
      </a:spcAft>
      <a:buClrTx/>
      <a:buSzTx/>
      <a:buFont typeface="Helvetica 55 Roman" panose="020B0604020202020204" pitchFamily="34" charset="0"/>
      <a:buChar char="–"/>
      <a:tabLst/>
      <a:defRPr sz="1000" kern="1200">
        <a:solidFill>
          <a:schemeClr val="tx1"/>
        </a:solidFill>
        <a:latin typeface="Helvetica 75 Bold" panose="020B0804020202020204" pitchFamily="34" charset="0"/>
        <a:ea typeface="+mn-ea"/>
        <a:cs typeface="+mn-cs"/>
      </a:defRPr>
    </a:lvl4pPr>
    <a:lvl5pPr marL="668338" marR="0" indent="-146050" algn="l" defTabSz="914400" rtl="0" eaLnBrk="1" fontAlgn="auto" latinLnBrk="0" hangingPunct="1">
      <a:lnSpc>
        <a:spcPct val="100000"/>
      </a:lnSpc>
      <a:spcBef>
        <a:spcPts val="0"/>
      </a:spcBef>
      <a:spcAft>
        <a:spcPts val="0"/>
      </a:spcAft>
      <a:buClrTx/>
      <a:buSzTx/>
      <a:buFont typeface="Helvetica 55 Roman" panose="020B0604020202020204" pitchFamily="34" charset="0"/>
      <a:buChar char="–"/>
      <a:tabLst/>
      <a:defRPr sz="1000" kern="1200">
        <a:solidFill>
          <a:schemeClr val="tx1"/>
        </a:solidFill>
        <a:latin typeface="Helvetica 75 Bold" panose="020B08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932DF-9606-4758-A2B5-AF1153FB1ABB}" type="slidenum">
              <a:rPr lang="en-GB" smtClean="0">
                <a:solidFill>
                  <a:prstClr val="black"/>
                </a:solidFill>
              </a:rPr>
              <a:pPr/>
              <a:t>2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92387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14325" y="1184275"/>
            <a:ext cx="8515350" cy="3365500"/>
          </a:xfrm>
        </p:spPr>
        <p:txBody>
          <a:bodyPr/>
          <a:lstStyle>
            <a:lvl1pPr>
              <a:defRPr/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/>
            </a:lvl6pPr>
          </a:lstStyle>
          <a:p>
            <a:pPr lvl="0"/>
            <a:r>
              <a:rPr lang="fr-FR" noProof="0" dirty="0"/>
              <a:t>Cliquez pour modifier le texte</a:t>
            </a:r>
          </a:p>
          <a:p>
            <a:pPr lvl="1"/>
            <a:r>
              <a:rPr lang="fr-FR" noProof="0" dirty="0"/>
              <a:t>Deuxième niveau</a:t>
            </a:r>
          </a:p>
          <a:p>
            <a:pPr lvl="2"/>
            <a:r>
              <a:rPr lang="fr-FR" noProof="0" dirty="0"/>
              <a:t>Troisième niveau</a:t>
            </a:r>
          </a:p>
          <a:p>
            <a:pPr lvl="3"/>
            <a:r>
              <a:rPr lang="fr-FR" noProof="0" dirty="0"/>
              <a:t>Quatrième niveau</a:t>
            </a:r>
          </a:p>
          <a:p>
            <a:pPr lvl="4"/>
            <a:r>
              <a:rPr lang="fr-FR" noProof="0" dirty="0"/>
              <a:t>Cinquième niveau</a:t>
            </a:r>
          </a:p>
          <a:p>
            <a:pPr lvl="5"/>
            <a:r>
              <a:rPr lang="fr-FR" noProof="0" dirty="0"/>
              <a:t>Sixième niveau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fr-FR" noProof="0" dirty="0"/>
              <a:t>Cliquez pour modifier le titre</a:t>
            </a:r>
            <a:endParaRPr lang="en-GB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619545" y="4749146"/>
            <a:ext cx="65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kumimoji="0" lang="fr-FR" sz="800" b="0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Helvetica 75 Bold" panose="020B08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89795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2"/>
          <p:cNvGrpSpPr/>
          <p:nvPr userDrawn="1"/>
        </p:nvGrpSpPr>
        <p:grpSpPr>
          <a:xfrm>
            <a:off x="8227152" y="4233863"/>
            <a:ext cx="612775" cy="612775"/>
            <a:chOff x="313535" y="4233863"/>
            <a:chExt cx="612775" cy="612775"/>
          </a:xfrm>
        </p:grpSpPr>
        <p:sp>
          <p:nvSpPr>
            <p:cNvPr id="21" name="Rectangle 5"/>
            <p:cNvSpPr>
              <a:spLocks noChangeArrowheads="1"/>
            </p:cNvSpPr>
            <p:nvPr userDrawn="1"/>
          </p:nvSpPr>
          <p:spPr bwMode="auto">
            <a:xfrm>
              <a:off x="313535" y="4233863"/>
              <a:ext cx="612775" cy="612775"/>
            </a:xfrm>
            <a:prstGeom prst="rect">
              <a:avLst/>
            </a:prstGeom>
            <a:solidFill>
              <a:srgbClr val="FF7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2" name="Freeform 6"/>
            <p:cNvSpPr>
              <a:spLocks noEditPoints="1"/>
            </p:cNvSpPr>
            <p:nvPr userDrawn="1"/>
          </p:nvSpPr>
          <p:spPr bwMode="auto">
            <a:xfrm>
              <a:off x="500860" y="4708526"/>
              <a:ext cx="74613" cy="87313"/>
            </a:xfrm>
            <a:custGeom>
              <a:avLst/>
              <a:gdLst>
                <a:gd name="T0" fmla="*/ 66 w 93"/>
                <a:gd name="T1" fmla="*/ 99 h 109"/>
                <a:gd name="T2" fmla="*/ 31 w 93"/>
                <a:gd name="T3" fmla="*/ 109 h 109"/>
                <a:gd name="T4" fmla="*/ 0 w 93"/>
                <a:gd name="T5" fmla="*/ 79 h 109"/>
                <a:gd name="T6" fmla="*/ 66 w 93"/>
                <a:gd name="T7" fmla="*/ 37 h 109"/>
                <a:gd name="T8" fmla="*/ 66 w 93"/>
                <a:gd name="T9" fmla="*/ 32 h 109"/>
                <a:gd name="T10" fmla="*/ 49 w 93"/>
                <a:gd name="T11" fmla="*/ 19 h 109"/>
                <a:gd name="T12" fmla="*/ 24 w 93"/>
                <a:gd name="T13" fmla="*/ 32 h 109"/>
                <a:gd name="T14" fmla="*/ 5 w 93"/>
                <a:gd name="T15" fmla="*/ 21 h 109"/>
                <a:gd name="T16" fmla="*/ 50 w 93"/>
                <a:gd name="T17" fmla="*/ 0 h 109"/>
                <a:gd name="T18" fmla="*/ 93 w 93"/>
                <a:gd name="T19" fmla="*/ 32 h 109"/>
                <a:gd name="T20" fmla="*/ 93 w 93"/>
                <a:gd name="T21" fmla="*/ 108 h 109"/>
                <a:gd name="T22" fmla="*/ 68 w 93"/>
                <a:gd name="T23" fmla="*/ 108 h 109"/>
                <a:gd name="T24" fmla="*/ 66 w 93"/>
                <a:gd name="T25" fmla="*/ 99 h 109"/>
                <a:gd name="T26" fmla="*/ 27 w 93"/>
                <a:gd name="T27" fmla="*/ 77 h 109"/>
                <a:gd name="T28" fmla="*/ 39 w 93"/>
                <a:gd name="T29" fmla="*/ 90 h 109"/>
                <a:gd name="T30" fmla="*/ 65 w 93"/>
                <a:gd name="T31" fmla="*/ 79 h 109"/>
                <a:gd name="T32" fmla="*/ 65 w 93"/>
                <a:gd name="T33" fmla="*/ 54 h 109"/>
                <a:gd name="T34" fmla="*/ 27 w 93"/>
                <a:gd name="T35" fmla="*/ 7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" h="109">
                  <a:moveTo>
                    <a:pt x="66" y="99"/>
                  </a:moveTo>
                  <a:cubicBezTo>
                    <a:pt x="55" y="106"/>
                    <a:pt x="43" y="109"/>
                    <a:pt x="31" y="109"/>
                  </a:cubicBezTo>
                  <a:cubicBezTo>
                    <a:pt x="11" y="109"/>
                    <a:pt x="0" y="96"/>
                    <a:pt x="0" y="79"/>
                  </a:cubicBezTo>
                  <a:cubicBezTo>
                    <a:pt x="0" y="55"/>
                    <a:pt x="21" y="42"/>
                    <a:pt x="66" y="37"/>
                  </a:cubicBezTo>
                  <a:cubicBezTo>
                    <a:pt x="66" y="32"/>
                    <a:pt x="66" y="32"/>
                    <a:pt x="66" y="32"/>
                  </a:cubicBezTo>
                  <a:cubicBezTo>
                    <a:pt x="66" y="24"/>
                    <a:pt x="60" y="19"/>
                    <a:pt x="49" y="19"/>
                  </a:cubicBezTo>
                  <a:cubicBezTo>
                    <a:pt x="39" y="19"/>
                    <a:pt x="30" y="24"/>
                    <a:pt x="24" y="32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15" y="7"/>
                    <a:pt x="30" y="0"/>
                    <a:pt x="50" y="0"/>
                  </a:cubicBezTo>
                  <a:cubicBezTo>
                    <a:pt x="77" y="0"/>
                    <a:pt x="93" y="12"/>
                    <a:pt x="93" y="32"/>
                  </a:cubicBezTo>
                  <a:cubicBezTo>
                    <a:pt x="93" y="32"/>
                    <a:pt x="93" y="108"/>
                    <a:pt x="93" y="108"/>
                  </a:cubicBezTo>
                  <a:cubicBezTo>
                    <a:pt x="68" y="108"/>
                    <a:pt x="68" y="108"/>
                    <a:pt x="68" y="108"/>
                  </a:cubicBezTo>
                  <a:lnTo>
                    <a:pt x="66" y="99"/>
                  </a:lnTo>
                  <a:close/>
                  <a:moveTo>
                    <a:pt x="27" y="77"/>
                  </a:moveTo>
                  <a:cubicBezTo>
                    <a:pt x="27" y="84"/>
                    <a:pt x="31" y="90"/>
                    <a:pt x="39" y="90"/>
                  </a:cubicBezTo>
                  <a:cubicBezTo>
                    <a:pt x="48" y="90"/>
                    <a:pt x="57" y="87"/>
                    <a:pt x="65" y="79"/>
                  </a:cubicBezTo>
                  <a:cubicBezTo>
                    <a:pt x="65" y="54"/>
                    <a:pt x="65" y="54"/>
                    <a:pt x="65" y="54"/>
                  </a:cubicBezTo>
                  <a:cubicBezTo>
                    <a:pt x="39" y="57"/>
                    <a:pt x="27" y="64"/>
                    <a:pt x="27" y="7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3" name="Freeform 7"/>
            <p:cNvSpPr>
              <a:spLocks/>
            </p:cNvSpPr>
            <p:nvPr userDrawn="1"/>
          </p:nvSpPr>
          <p:spPr bwMode="auto">
            <a:xfrm>
              <a:off x="592935" y="4708526"/>
              <a:ext cx="76200" cy="87313"/>
            </a:xfrm>
            <a:custGeom>
              <a:avLst/>
              <a:gdLst>
                <a:gd name="T0" fmla="*/ 0 w 94"/>
                <a:gd name="T1" fmla="*/ 5 h 108"/>
                <a:gd name="T2" fmla="*/ 23 w 94"/>
                <a:gd name="T3" fmla="*/ 2 h 108"/>
                <a:gd name="T4" fmla="*/ 25 w 94"/>
                <a:gd name="T5" fmla="*/ 15 h 108"/>
                <a:gd name="T6" fmla="*/ 61 w 94"/>
                <a:gd name="T7" fmla="*/ 0 h 108"/>
                <a:gd name="T8" fmla="*/ 94 w 94"/>
                <a:gd name="T9" fmla="*/ 34 h 108"/>
                <a:gd name="T10" fmla="*/ 94 w 94"/>
                <a:gd name="T11" fmla="*/ 108 h 108"/>
                <a:gd name="T12" fmla="*/ 66 w 94"/>
                <a:gd name="T13" fmla="*/ 108 h 108"/>
                <a:gd name="T14" fmla="*/ 66 w 94"/>
                <a:gd name="T15" fmla="*/ 39 h 108"/>
                <a:gd name="T16" fmla="*/ 53 w 94"/>
                <a:gd name="T17" fmla="*/ 21 h 108"/>
                <a:gd name="T18" fmla="*/ 27 w 94"/>
                <a:gd name="T19" fmla="*/ 32 h 108"/>
                <a:gd name="T20" fmla="*/ 27 w 94"/>
                <a:gd name="T21" fmla="*/ 108 h 108"/>
                <a:gd name="T22" fmla="*/ 0 w 94"/>
                <a:gd name="T23" fmla="*/ 108 h 108"/>
                <a:gd name="T24" fmla="*/ 0 w 94"/>
                <a:gd name="T25" fmla="*/ 5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4" h="108">
                  <a:moveTo>
                    <a:pt x="0" y="5"/>
                  </a:moveTo>
                  <a:cubicBezTo>
                    <a:pt x="23" y="2"/>
                    <a:pt x="23" y="2"/>
                    <a:pt x="23" y="2"/>
                  </a:cubicBezTo>
                  <a:cubicBezTo>
                    <a:pt x="25" y="15"/>
                    <a:pt x="25" y="15"/>
                    <a:pt x="25" y="15"/>
                  </a:cubicBezTo>
                  <a:cubicBezTo>
                    <a:pt x="38" y="5"/>
                    <a:pt x="48" y="0"/>
                    <a:pt x="61" y="0"/>
                  </a:cubicBezTo>
                  <a:cubicBezTo>
                    <a:pt x="83" y="0"/>
                    <a:pt x="94" y="12"/>
                    <a:pt x="94" y="34"/>
                  </a:cubicBezTo>
                  <a:cubicBezTo>
                    <a:pt x="94" y="108"/>
                    <a:pt x="94" y="108"/>
                    <a:pt x="94" y="108"/>
                  </a:cubicBezTo>
                  <a:cubicBezTo>
                    <a:pt x="66" y="108"/>
                    <a:pt x="66" y="108"/>
                    <a:pt x="66" y="108"/>
                  </a:cubicBezTo>
                  <a:cubicBezTo>
                    <a:pt x="66" y="39"/>
                    <a:pt x="66" y="39"/>
                    <a:pt x="66" y="39"/>
                  </a:cubicBezTo>
                  <a:cubicBezTo>
                    <a:pt x="66" y="26"/>
                    <a:pt x="63" y="21"/>
                    <a:pt x="53" y="21"/>
                  </a:cubicBezTo>
                  <a:cubicBezTo>
                    <a:pt x="45" y="21"/>
                    <a:pt x="36" y="24"/>
                    <a:pt x="27" y="32"/>
                  </a:cubicBezTo>
                  <a:cubicBezTo>
                    <a:pt x="27" y="108"/>
                    <a:pt x="27" y="108"/>
                    <a:pt x="27" y="108"/>
                  </a:cubicBezTo>
                  <a:cubicBezTo>
                    <a:pt x="0" y="108"/>
                    <a:pt x="0" y="108"/>
                    <a:pt x="0" y="108"/>
                  </a:cubicBezTo>
                  <a:lnTo>
                    <a:pt x="0" y="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4" name="Freeform 8"/>
            <p:cNvSpPr>
              <a:spLocks noEditPoints="1"/>
            </p:cNvSpPr>
            <p:nvPr userDrawn="1"/>
          </p:nvSpPr>
          <p:spPr bwMode="auto">
            <a:xfrm>
              <a:off x="778673" y="4708526"/>
              <a:ext cx="79375" cy="88900"/>
            </a:xfrm>
            <a:custGeom>
              <a:avLst/>
              <a:gdLst>
                <a:gd name="T0" fmla="*/ 50 w 98"/>
                <a:gd name="T1" fmla="*/ 110 h 110"/>
                <a:gd name="T2" fmla="*/ 0 w 98"/>
                <a:gd name="T3" fmla="*/ 55 h 110"/>
                <a:gd name="T4" fmla="*/ 49 w 98"/>
                <a:gd name="T5" fmla="*/ 0 h 110"/>
                <a:gd name="T6" fmla="*/ 98 w 98"/>
                <a:gd name="T7" fmla="*/ 54 h 110"/>
                <a:gd name="T8" fmla="*/ 97 w 98"/>
                <a:gd name="T9" fmla="*/ 59 h 110"/>
                <a:gd name="T10" fmla="*/ 27 w 98"/>
                <a:gd name="T11" fmla="*/ 59 h 110"/>
                <a:gd name="T12" fmla="*/ 52 w 98"/>
                <a:gd name="T13" fmla="*/ 89 h 110"/>
                <a:gd name="T14" fmla="*/ 76 w 98"/>
                <a:gd name="T15" fmla="*/ 76 h 110"/>
                <a:gd name="T16" fmla="*/ 96 w 98"/>
                <a:gd name="T17" fmla="*/ 87 h 110"/>
                <a:gd name="T18" fmla="*/ 50 w 98"/>
                <a:gd name="T19" fmla="*/ 110 h 110"/>
                <a:gd name="T20" fmla="*/ 70 w 98"/>
                <a:gd name="T21" fmla="*/ 41 h 110"/>
                <a:gd name="T22" fmla="*/ 49 w 98"/>
                <a:gd name="T23" fmla="*/ 19 h 110"/>
                <a:gd name="T24" fmla="*/ 28 w 98"/>
                <a:gd name="T25" fmla="*/ 41 h 110"/>
                <a:gd name="T26" fmla="*/ 70 w 98"/>
                <a:gd name="T27" fmla="*/ 41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8" h="110">
                  <a:moveTo>
                    <a:pt x="50" y="110"/>
                  </a:moveTo>
                  <a:cubicBezTo>
                    <a:pt x="19" y="110"/>
                    <a:pt x="0" y="90"/>
                    <a:pt x="0" y="55"/>
                  </a:cubicBezTo>
                  <a:cubicBezTo>
                    <a:pt x="0" y="20"/>
                    <a:pt x="19" y="0"/>
                    <a:pt x="49" y="0"/>
                  </a:cubicBezTo>
                  <a:cubicBezTo>
                    <a:pt x="80" y="0"/>
                    <a:pt x="98" y="20"/>
                    <a:pt x="98" y="54"/>
                  </a:cubicBezTo>
                  <a:cubicBezTo>
                    <a:pt x="98" y="56"/>
                    <a:pt x="97" y="57"/>
                    <a:pt x="97" y="59"/>
                  </a:cubicBezTo>
                  <a:cubicBezTo>
                    <a:pt x="27" y="59"/>
                    <a:pt x="27" y="59"/>
                    <a:pt x="27" y="59"/>
                  </a:cubicBezTo>
                  <a:cubicBezTo>
                    <a:pt x="28" y="79"/>
                    <a:pt x="36" y="89"/>
                    <a:pt x="52" y="89"/>
                  </a:cubicBezTo>
                  <a:cubicBezTo>
                    <a:pt x="63" y="89"/>
                    <a:pt x="70" y="85"/>
                    <a:pt x="76" y="76"/>
                  </a:cubicBezTo>
                  <a:cubicBezTo>
                    <a:pt x="96" y="87"/>
                    <a:pt x="96" y="87"/>
                    <a:pt x="96" y="87"/>
                  </a:cubicBezTo>
                  <a:cubicBezTo>
                    <a:pt x="87" y="102"/>
                    <a:pt x="71" y="110"/>
                    <a:pt x="50" y="110"/>
                  </a:cubicBezTo>
                  <a:close/>
                  <a:moveTo>
                    <a:pt x="70" y="41"/>
                  </a:moveTo>
                  <a:cubicBezTo>
                    <a:pt x="70" y="27"/>
                    <a:pt x="62" y="19"/>
                    <a:pt x="49" y="19"/>
                  </a:cubicBezTo>
                  <a:cubicBezTo>
                    <a:pt x="37" y="19"/>
                    <a:pt x="29" y="27"/>
                    <a:pt x="28" y="41"/>
                  </a:cubicBezTo>
                  <a:lnTo>
                    <a:pt x="70" y="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5" name="Freeform 9"/>
            <p:cNvSpPr>
              <a:spLocks noEditPoints="1"/>
            </p:cNvSpPr>
            <p:nvPr userDrawn="1"/>
          </p:nvSpPr>
          <p:spPr bwMode="auto">
            <a:xfrm>
              <a:off x="346873" y="4708526"/>
              <a:ext cx="84138" cy="88900"/>
            </a:xfrm>
            <a:custGeom>
              <a:avLst/>
              <a:gdLst>
                <a:gd name="T0" fmla="*/ 52 w 104"/>
                <a:gd name="T1" fmla="*/ 111 h 111"/>
                <a:gd name="T2" fmla="*/ 0 w 104"/>
                <a:gd name="T3" fmla="*/ 55 h 111"/>
                <a:gd name="T4" fmla="*/ 52 w 104"/>
                <a:gd name="T5" fmla="*/ 0 h 111"/>
                <a:gd name="T6" fmla="*/ 104 w 104"/>
                <a:gd name="T7" fmla="*/ 55 h 111"/>
                <a:gd name="T8" fmla="*/ 52 w 104"/>
                <a:gd name="T9" fmla="*/ 111 h 111"/>
                <a:gd name="T10" fmla="*/ 52 w 104"/>
                <a:gd name="T11" fmla="*/ 23 h 111"/>
                <a:gd name="T12" fmla="*/ 28 w 104"/>
                <a:gd name="T13" fmla="*/ 55 h 111"/>
                <a:gd name="T14" fmla="*/ 52 w 104"/>
                <a:gd name="T15" fmla="*/ 87 h 111"/>
                <a:gd name="T16" fmla="*/ 77 w 104"/>
                <a:gd name="T17" fmla="*/ 55 h 111"/>
                <a:gd name="T18" fmla="*/ 52 w 104"/>
                <a:gd name="T19" fmla="*/ 23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4" h="111">
                  <a:moveTo>
                    <a:pt x="52" y="111"/>
                  </a:moveTo>
                  <a:cubicBezTo>
                    <a:pt x="25" y="111"/>
                    <a:pt x="0" y="93"/>
                    <a:pt x="0" y="55"/>
                  </a:cubicBezTo>
                  <a:cubicBezTo>
                    <a:pt x="0" y="17"/>
                    <a:pt x="25" y="0"/>
                    <a:pt x="52" y="0"/>
                  </a:cubicBezTo>
                  <a:cubicBezTo>
                    <a:pt x="79" y="0"/>
                    <a:pt x="104" y="17"/>
                    <a:pt x="104" y="55"/>
                  </a:cubicBezTo>
                  <a:cubicBezTo>
                    <a:pt x="104" y="93"/>
                    <a:pt x="79" y="111"/>
                    <a:pt x="52" y="111"/>
                  </a:cubicBezTo>
                  <a:close/>
                  <a:moveTo>
                    <a:pt x="52" y="23"/>
                  </a:moveTo>
                  <a:cubicBezTo>
                    <a:pt x="31" y="23"/>
                    <a:pt x="28" y="42"/>
                    <a:pt x="28" y="55"/>
                  </a:cubicBezTo>
                  <a:cubicBezTo>
                    <a:pt x="28" y="69"/>
                    <a:pt x="31" y="87"/>
                    <a:pt x="52" y="87"/>
                  </a:cubicBezTo>
                  <a:cubicBezTo>
                    <a:pt x="73" y="87"/>
                    <a:pt x="77" y="69"/>
                    <a:pt x="77" y="55"/>
                  </a:cubicBezTo>
                  <a:cubicBezTo>
                    <a:pt x="77" y="42"/>
                    <a:pt x="73" y="23"/>
                    <a:pt x="52" y="2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6" name="Freeform 10"/>
            <p:cNvSpPr>
              <a:spLocks/>
            </p:cNvSpPr>
            <p:nvPr userDrawn="1"/>
          </p:nvSpPr>
          <p:spPr bwMode="auto">
            <a:xfrm>
              <a:off x="446885" y="4708526"/>
              <a:ext cx="47625" cy="87313"/>
            </a:xfrm>
            <a:custGeom>
              <a:avLst/>
              <a:gdLst>
                <a:gd name="T0" fmla="*/ 0 w 59"/>
                <a:gd name="T1" fmla="*/ 3 h 108"/>
                <a:gd name="T2" fmla="*/ 26 w 59"/>
                <a:gd name="T3" fmla="*/ 3 h 108"/>
                <a:gd name="T4" fmla="*/ 26 w 59"/>
                <a:gd name="T5" fmla="*/ 15 h 108"/>
                <a:gd name="T6" fmla="*/ 55 w 59"/>
                <a:gd name="T7" fmla="*/ 0 h 108"/>
                <a:gd name="T8" fmla="*/ 59 w 59"/>
                <a:gd name="T9" fmla="*/ 1 h 108"/>
                <a:gd name="T10" fmla="*/ 59 w 59"/>
                <a:gd name="T11" fmla="*/ 27 h 108"/>
                <a:gd name="T12" fmla="*/ 58 w 59"/>
                <a:gd name="T13" fmla="*/ 27 h 108"/>
                <a:gd name="T14" fmla="*/ 28 w 59"/>
                <a:gd name="T15" fmla="*/ 38 h 108"/>
                <a:gd name="T16" fmla="*/ 28 w 59"/>
                <a:gd name="T17" fmla="*/ 108 h 108"/>
                <a:gd name="T18" fmla="*/ 0 w 59"/>
                <a:gd name="T19" fmla="*/ 108 h 108"/>
                <a:gd name="T20" fmla="*/ 0 w 59"/>
                <a:gd name="T21" fmla="*/ 3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" h="108">
                  <a:moveTo>
                    <a:pt x="0" y="3"/>
                  </a:moveTo>
                  <a:cubicBezTo>
                    <a:pt x="26" y="3"/>
                    <a:pt x="26" y="3"/>
                    <a:pt x="26" y="3"/>
                  </a:cubicBezTo>
                  <a:cubicBezTo>
                    <a:pt x="26" y="15"/>
                    <a:pt x="26" y="15"/>
                    <a:pt x="26" y="15"/>
                  </a:cubicBezTo>
                  <a:cubicBezTo>
                    <a:pt x="31" y="8"/>
                    <a:pt x="44" y="0"/>
                    <a:pt x="55" y="0"/>
                  </a:cubicBezTo>
                  <a:cubicBezTo>
                    <a:pt x="57" y="0"/>
                    <a:pt x="58" y="0"/>
                    <a:pt x="59" y="1"/>
                  </a:cubicBezTo>
                  <a:cubicBezTo>
                    <a:pt x="59" y="27"/>
                    <a:pt x="59" y="27"/>
                    <a:pt x="59" y="27"/>
                  </a:cubicBezTo>
                  <a:cubicBezTo>
                    <a:pt x="59" y="27"/>
                    <a:pt x="58" y="27"/>
                    <a:pt x="58" y="27"/>
                  </a:cubicBezTo>
                  <a:cubicBezTo>
                    <a:pt x="46" y="27"/>
                    <a:pt x="32" y="28"/>
                    <a:pt x="28" y="38"/>
                  </a:cubicBezTo>
                  <a:cubicBezTo>
                    <a:pt x="28" y="108"/>
                    <a:pt x="28" y="108"/>
                    <a:pt x="28" y="108"/>
                  </a:cubicBezTo>
                  <a:cubicBezTo>
                    <a:pt x="0" y="108"/>
                    <a:pt x="0" y="108"/>
                    <a:pt x="0" y="108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7" name="Freeform 11"/>
            <p:cNvSpPr>
              <a:spLocks noEditPoints="1"/>
            </p:cNvSpPr>
            <p:nvPr userDrawn="1"/>
          </p:nvSpPr>
          <p:spPr bwMode="auto">
            <a:xfrm>
              <a:off x="685010" y="4708526"/>
              <a:ext cx="79375" cy="120650"/>
            </a:xfrm>
            <a:custGeom>
              <a:avLst/>
              <a:gdLst>
                <a:gd name="T0" fmla="*/ 49 w 98"/>
                <a:gd name="T1" fmla="*/ 85 h 149"/>
                <a:gd name="T2" fmla="*/ 72 w 98"/>
                <a:gd name="T3" fmla="*/ 50 h 149"/>
                <a:gd name="T4" fmla="*/ 49 w 98"/>
                <a:gd name="T5" fmla="*/ 20 h 149"/>
                <a:gd name="T6" fmla="*/ 28 w 98"/>
                <a:gd name="T7" fmla="*/ 51 h 149"/>
                <a:gd name="T8" fmla="*/ 49 w 98"/>
                <a:gd name="T9" fmla="*/ 85 h 149"/>
                <a:gd name="T10" fmla="*/ 98 w 98"/>
                <a:gd name="T11" fmla="*/ 2 h 149"/>
                <a:gd name="T12" fmla="*/ 98 w 98"/>
                <a:gd name="T13" fmla="*/ 102 h 149"/>
                <a:gd name="T14" fmla="*/ 47 w 98"/>
                <a:gd name="T15" fmla="*/ 149 h 149"/>
                <a:gd name="T16" fmla="*/ 3 w 98"/>
                <a:gd name="T17" fmla="*/ 123 h 149"/>
                <a:gd name="T18" fmla="*/ 30 w 98"/>
                <a:gd name="T19" fmla="*/ 118 h 149"/>
                <a:gd name="T20" fmla="*/ 50 w 98"/>
                <a:gd name="T21" fmla="*/ 128 h 149"/>
                <a:gd name="T22" fmla="*/ 72 w 98"/>
                <a:gd name="T23" fmla="*/ 105 h 149"/>
                <a:gd name="T24" fmla="*/ 72 w 98"/>
                <a:gd name="T25" fmla="*/ 93 h 149"/>
                <a:gd name="T26" fmla="*/ 71 w 98"/>
                <a:gd name="T27" fmla="*/ 92 h 149"/>
                <a:gd name="T28" fmla="*/ 44 w 98"/>
                <a:gd name="T29" fmla="*/ 108 h 149"/>
                <a:gd name="T30" fmla="*/ 0 w 98"/>
                <a:gd name="T31" fmla="*/ 55 h 149"/>
                <a:gd name="T32" fmla="*/ 42 w 98"/>
                <a:gd name="T33" fmla="*/ 0 h 149"/>
                <a:gd name="T34" fmla="*/ 73 w 98"/>
                <a:gd name="T35" fmla="*/ 15 h 149"/>
                <a:gd name="T36" fmla="*/ 73 w 98"/>
                <a:gd name="T37" fmla="*/ 15 h 149"/>
                <a:gd name="T38" fmla="*/ 75 w 98"/>
                <a:gd name="T39" fmla="*/ 2 h 149"/>
                <a:gd name="T40" fmla="*/ 98 w 98"/>
                <a:gd name="T41" fmla="*/ 2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8" h="149">
                  <a:moveTo>
                    <a:pt x="49" y="85"/>
                  </a:moveTo>
                  <a:cubicBezTo>
                    <a:pt x="70" y="85"/>
                    <a:pt x="72" y="64"/>
                    <a:pt x="72" y="50"/>
                  </a:cubicBezTo>
                  <a:cubicBezTo>
                    <a:pt x="72" y="33"/>
                    <a:pt x="64" y="20"/>
                    <a:pt x="49" y="20"/>
                  </a:cubicBezTo>
                  <a:cubicBezTo>
                    <a:pt x="39" y="20"/>
                    <a:pt x="28" y="27"/>
                    <a:pt x="28" y="51"/>
                  </a:cubicBezTo>
                  <a:cubicBezTo>
                    <a:pt x="28" y="64"/>
                    <a:pt x="29" y="85"/>
                    <a:pt x="49" y="85"/>
                  </a:cubicBezTo>
                  <a:close/>
                  <a:moveTo>
                    <a:pt x="98" y="2"/>
                  </a:moveTo>
                  <a:cubicBezTo>
                    <a:pt x="98" y="102"/>
                    <a:pt x="98" y="102"/>
                    <a:pt x="98" y="102"/>
                  </a:cubicBezTo>
                  <a:cubicBezTo>
                    <a:pt x="98" y="119"/>
                    <a:pt x="97" y="148"/>
                    <a:pt x="47" y="149"/>
                  </a:cubicBezTo>
                  <a:cubicBezTo>
                    <a:pt x="26" y="149"/>
                    <a:pt x="7" y="141"/>
                    <a:pt x="3" y="123"/>
                  </a:cubicBezTo>
                  <a:cubicBezTo>
                    <a:pt x="30" y="118"/>
                    <a:pt x="30" y="118"/>
                    <a:pt x="30" y="118"/>
                  </a:cubicBezTo>
                  <a:cubicBezTo>
                    <a:pt x="32" y="123"/>
                    <a:pt x="35" y="128"/>
                    <a:pt x="50" y="128"/>
                  </a:cubicBezTo>
                  <a:cubicBezTo>
                    <a:pt x="65" y="128"/>
                    <a:pt x="72" y="122"/>
                    <a:pt x="72" y="105"/>
                  </a:cubicBezTo>
                  <a:cubicBezTo>
                    <a:pt x="72" y="93"/>
                    <a:pt x="72" y="93"/>
                    <a:pt x="72" y="93"/>
                  </a:cubicBezTo>
                  <a:cubicBezTo>
                    <a:pt x="71" y="92"/>
                    <a:pt x="71" y="92"/>
                    <a:pt x="71" y="92"/>
                  </a:cubicBezTo>
                  <a:cubicBezTo>
                    <a:pt x="67" y="100"/>
                    <a:pt x="60" y="108"/>
                    <a:pt x="44" y="108"/>
                  </a:cubicBezTo>
                  <a:cubicBezTo>
                    <a:pt x="19" y="108"/>
                    <a:pt x="0" y="91"/>
                    <a:pt x="0" y="55"/>
                  </a:cubicBezTo>
                  <a:cubicBezTo>
                    <a:pt x="0" y="20"/>
                    <a:pt x="20" y="0"/>
                    <a:pt x="42" y="0"/>
                  </a:cubicBezTo>
                  <a:cubicBezTo>
                    <a:pt x="63" y="0"/>
                    <a:pt x="71" y="10"/>
                    <a:pt x="73" y="15"/>
                  </a:cubicBezTo>
                  <a:cubicBezTo>
                    <a:pt x="73" y="15"/>
                    <a:pt x="73" y="15"/>
                    <a:pt x="73" y="15"/>
                  </a:cubicBezTo>
                  <a:cubicBezTo>
                    <a:pt x="75" y="2"/>
                    <a:pt x="75" y="2"/>
                    <a:pt x="75" y="2"/>
                  </a:cubicBezTo>
                  <a:lnTo>
                    <a:pt x="98" y="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8" name="Freeform 12"/>
            <p:cNvSpPr>
              <a:spLocks noEditPoints="1"/>
            </p:cNvSpPr>
            <p:nvPr userDrawn="1"/>
          </p:nvSpPr>
          <p:spPr bwMode="auto">
            <a:xfrm>
              <a:off x="843760" y="4678363"/>
              <a:ext cx="58738" cy="26988"/>
            </a:xfrm>
            <a:custGeom>
              <a:avLst/>
              <a:gdLst>
                <a:gd name="T0" fmla="*/ 14 w 37"/>
                <a:gd name="T1" fmla="*/ 2 h 17"/>
                <a:gd name="T2" fmla="*/ 9 w 37"/>
                <a:gd name="T3" fmla="*/ 2 h 17"/>
                <a:gd name="T4" fmla="*/ 9 w 37"/>
                <a:gd name="T5" fmla="*/ 17 h 17"/>
                <a:gd name="T6" fmla="*/ 6 w 37"/>
                <a:gd name="T7" fmla="*/ 17 h 17"/>
                <a:gd name="T8" fmla="*/ 6 w 37"/>
                <a:gd name="T9" fmla="*/ 2 h 17"/>
                <a:gd name="T10" fmla="*/ 0 w 37"/>
                <a:gd name="T11" fmla="*/ 2 h 17"/>
                <a:gd name="T12" fmla="*/ 0 w 37"/>
                <a:gd name="T13" fmla="*/ 0 h 17"/>
                <a:gd name="T14" fmla="*/ 14 w 37"/>
                <a:gd name="T15" fmla="*/ 0 h 17"/>
                <a:gd name="T16" fmla="*/ 14 w 37"/>
                <a:gd name="T17" fmla="*/ 2 h 17"/>
                <a:gd name="T18" fmla="*/ 37 w 37"/>
                <a:gd name="T19" fmla="*/ 17 h 17"/>
                <a:gd name="T20" fmla="*/ 34 w 37"/>
                <a:gd name="T21" fmla="*/ 17 h 17"/>
                <a:gd name="T22" fmla="*/ 34 w 37"/>
                <a:gd name="T23" fmla="*/ 2 h 17"/>
                <a:gd name="T24" fmla="*/ 34 w 37"/>
                <a:gd name="T25" fmla="*/ 2 h 17"/>
                <a:gd name="T26" fmla="*/ 29 w 37"/>
                <a:gd name="T27" fmla="*/ 17 h 17"/>
                <a:gd name="T28" fmla="*/ 27 w 37"/>
                <a:gd name="T29" fmla="*/ 17 h 17"/>
                <a:gd name="T30" fmla="*/ 21 w 37"/>
                <a:gd name="T31" fmla="*/ 2 h 17"/>
                <a:gd name="T32" fmla="*/ 20 w 37"/>
                <a:gd name="T33" fmla="*/ 2 h 17"/>
                <a:gd name="T34" fmla="*/ 20 w 37"/>
                <a:gd name="T35" fmla="*/ 17 h 17"/>
                <a:gd name="T36" fmla="*/ 18 w 37"/>
                <a:gd name="T37" fmla="*/ 17 h 17"/>
                <a:gd name="T38" fmla="*/ 18 w 37"/>
                <a:gd name="T39" fmla="*/ 0 h 17"/>
                <a:gd name="T40" fmla="*/ 22 w 37"/>
                <a:gd name="T41" fmla="*/ 0 h 17"/>
                <a:gd name="T42" fmla="*/ 28 w 37"/>
                <a:gd name="T43" fmla="*/ 13 h 17"/>
                <a:gd name="T44" fmla="*/ 33 w 37"/>
                <a:gd name="T45" fmla="*/ 0 h 17"/>
                <a:gd name="T46" fmla="*/ 37 w 37"/>
                <a:gd name="T47" fmla="*/ 0 h 17"/>
                <a:gd name="T48" fmla="*/ 37 w 37"/>
                <a:gd name="T4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7" h="17">
                  <a:moveTo>
                    <a:pt x="14" y="2"/>
                  </a:moveTo>
                  <a:lnTo>
                    <a:pt x="9" y="2"/>
                  </a:lnTo>
                  <a:lnTo>
                    <a:pt x="9" y="17"/>
                  </a:lnTo>
                  <a:lnTo>
                    <a:pt x="6" y="17"/>
                  </a:lnTo>
                  <a:lnTo>
                    <a:pt x="6" y="2"/>
                  </a:lnTo>
                  <a:lnTo>
                    <a:pt x="0" y="2"/>
                  </a:lnTo>
                  <a:lnTo>
                    <a:pt x="0" y="0"/>
                  </a:lnTo>
                  <a:lnTo>
                    <a:pt x="14" y="0"/>
                  </a:lnTo>
                  <a:lnTo>
                    <a:pt x="14" y="2"/>
                  </a:lnTo>
                  <a:close/>
                  <a:moveTo>
                    <a:pt x="37" y="17"/>
                  </a:moveTo>
                  <a:lnTo>
                    <a:pt x="34" y="17"/>
                  </a:lnTo>
                  <a:lnTo>
                    <a:pt x="34" y="2"/>
                  </a:lnTo>
                  <a:lnTo>
                    <a:pt x="34" y="2"/>
                  </a:lnTo>
                  <a:lnTo>
                    <a:pt x="29" y="17"/>
                  </a:lnTo>
                  <a:lnTo>
                    <a:pt x="27" y="17"/>
                  </a:lnTo>
                  <a:lnTo>
                    <a:pt x="21" y="2"/>
                  </a:lnTo>
                  <a:lnTo>
                    <a:pt x="20" y="2"/>
                  </a:lnTo>
                  <a:lnTo>
                    <a:pt x="20" y="17"/>
                  </a:lnTo>
                  <a:lnTo>
                    <a:pt x="18" y="17"/>
                  </a:lnTo>
                  <a:lnTo>
                    <a:pt x="18" y="0"/>
                  </a:lnTo>
                  <a:lnTo>
                    <a:pt x="22" y="0"/>
                  </a:lnTo>
                  <a:lnTo>
                    <a:pt x="28" y="13"/>
                  </a:lnTo>
                  <a:lnTo>
                    <a:pt x="33" y="0"/>
                  </a:lnTo>
                  <a:lnTo>
                    <a:pt x="37" y="0"/>
                  </a:lnTo>
                  <a:lnTo>
                    <a:pt x="37" y="1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30" name="Title 1"/>
          <p:cNvSpPr>
            <a:spLocks noGrp="1"/>
          </p:cNvSpPr>
          <p:nvPr>
            <p:ph type="ctrTitle" hasCustomPrompt="1"/>
          </p:nvPr>
        </p:nvSpPr>
        <p:spPr>
          <a:xfrm>
            <a:off x="966546" y="1690782"/>
            <a:ext cx="7260606" cy="2301874"/>
          </a:xfrm>
        </p:spPr>
        <p:txBody>
          <a:bodyPr>
            <a:noAutofit/>
          </a:bodyPr>
          <a:lstStyle>
            <a:lvl1pPr algn="l">
              <a:lnSpc>
                <a:spcPct val="85000"/>
              </a:lnSpc>
              <a:defRPr sz="5500" baseline="0">
                <a:solidFill>
                  <a:schemeClr val="tx1"/>
                </a:solidFill>
              </a:defRPr>
            </a:lvl1pPr>
          </a:lstStyle>
          <a:p>
            <a:r>
              <a:rPr lang="fr-FR" noProof="0" dirty="0"/>
              <a:t>Cliquez pour modifier le titre</a:t>
            </a:r>
          </a:p>
        </p:txBody>
      </p:sp>
      <p:sp>
        <p:nvSpPr>
          <p:cNvPr id="3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972049" y="4239771"/>
            <a:ext cx="4831185" cy="318084"/>
          </a:xfrm>
        </p:spPr>
        <p:txBody>
          <a:bodyPr/>
          <a:lstStyle>
            <a:lvl1pPr marL="0" indent="0" algn="l">
              <a:buNone/>
              <a:defRPr baseline="0">
                <a:solidFill>
                  <a:schemeClr val="tx1"/>
                </a:solidFill>
              </a:defRPr>
            </a:lvl1pPr>
            <a:lvl2pPr marL="180975" indent="-180975" algn="l">
              <a:buClr>
                <a:schemeClr val="bg2"/>
              </a:buClr>
              <a:buSzPct val="100000"/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406800" indent="-190800" algn="l">
              <a:spcBef>
                <a:spcPts val="336"/>
              </a:spcBef>
              <a:buClrTx/>
              <a:buFont typeface="Helvetica 55 Roman" panose="020B0604020202020204" pitchFamily="34" charset="0"/>
              <a:buChar char="–"/>
              <a:defRPr>
                <a:solidFill>
                  <a:schemeClr val="tx1"/>
                </a:solidFill>
                <a:latin typeface="Helvetica 55 Roman" panose="020B0604020202020204" pitchFamily="34" charset="0"/>
              </a:defRPr>
            </a:lvl3pPr>
            <a:lvl4pPr marL="594000" indent="-172800" algn="l">
              <a:spcBef>
                <a:spcPts val="24"/>
              </a:spcBef>
              <a:buFont typeface="Helvetica 55 Roman" panose="020B0604020202020204" pitchFamily="34" charset="0"/>
              <a:buChar char="–"/>
              <a:defRPr>
                <a:solidFill>
                  <a:schemeClr val="tx1"/>
                </a:solidFill>
              </a:defRPr>
            </a:lvl4pPr>
            <a:lvl5pPr marL="799200" indent="-190800" algn="l">
              <a:buFont typeface="Helvetica 55 Roman" panose="020B0604020202020204" pitchFamily="34" charset="0"/>
              <a:buChar char="–"/>
              <a:defRPr>
                <a:solidFill>
                  <a:schemeClr val="tx1"/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dirty="0"/>
              <a:t>Cliquez pour modifier le nom du présentateur</a:t>
            </a:r>
          </a:p>
        </p:txBody>
      </p:sp>
    </p:spTree>
    <p:extLst>
      <p:ext uri="{BB962C8B-B14F-4D97-AF65-F5344CB8AC3E}">
        <p14:creationId xmlns:p14="http://schemas.microsoft.com/office/powerpoint/2010/main" val="747094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3072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mai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 hasCustomPrompt="1"/>
          </p:nvPr>
        </p:nvSpPr>
        <p:spPr>
          <a:xfrm>
            <a:off x="314325" y="268287"/>
            <a:ext cx="8515349" cy="4281487"/>
          </a:xfrm>
        </p:spPr>
        <p:txBody>
          <a:bodyPr/>
          <a:lstStyle>
            <a:lvl1pPr>
              <a:spcBef>
                <a:spcPts val="0"/>
              </a:spcBef>
              <a:defRPr sz="3000"/>
            </a:lvl1pPr>
            <a:lvl2pPr marL="358775" indent="-358775">
              <a:spcBef>
                <a:spcPts val="0"/>
              </a:spcBef>
              <a:buClrTx/>
              <a:buSzPct val="100000"/>
              <a:buFont typeface="+mj-lt"/>
              <a:buAutoNum type="arabicPeriod"/>
              <a:defRPr sz="3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fr-FR" noProof="0" dirty="0"/>
              <a:t>Cliquez pour modifier le contenu</a:t>
            </a:r>
          </a:p>
          <a:p>
            <a:pPr lvl="1"/>
            <a:r>
              <a:rPr lang="fr-FR" noProof="0" dirty="0"/>
              <a:t>Deuxième niveau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619545" y="4749146"/>
            <a:ext cx="65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kumimoji="0" lang="fr-FR" sz="800" b="0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Helvetica 75 Bold" panose="020B08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7742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313769" y="268287"/>
            <a:ext cx="6096839" cy="4281487"/>
          </a:xfrm>
        </p:spPr>
        <p:txBody>
          <a:bodyPr>
            <a:normAutofit/>
          </a:bodyPr>
          <a:lstStyle>
            <a:lvl1pPr>
              <a:lnSpc>
                <a:spcPct val="85000"/>
              </a:lnSpc>
              <a:spcBef>
                <a:spcPts val="0"/>
              </a:spcBef>
              <a:buNone/>
              <a:defRPr sz="5500" baseline="0"/>
            </a:lvl1pPr>
            <a:lvl2pPr>
              <a:lnSpc>
                <a:spcPct val="85000"/>
              </a:lnSpc>
              <a:spcBef>
                <a:spcPts val="0"/>
              </a:spcBef>
              <a:defRPr sz="5500"/>
            </a:lvl2pPr>
            <a:lvl3pPr>
              <a:defRPr sz="5500"/>
            </a:lvl3pPr>
            <a:lvl4pPr>
              <a:defRPr sz="5500"/>
            </a:lvl4pPr>
            <a:lvl5pPr>
              <a:defRPr sz="5500"/>
            </a:lvl5pPr>
          </a:lstStyle>
          <a:p>
            <a:pPr lvl="0"/>
            <a:r>
              <a:rPr lang="fr-FR" noProof="0" dirty="0"/>
              <a:t>Cliquez pour modifier le nom de la section </a:t>
            </a:r>
          </a:p>
          <a:p>
            <a:pPr lvl="1"/>
            <a:r>
              <a:rPr lang="fr-FR" noProof="0" dirty="0"/>
              <a:t>Deuxième niveau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619545" y="4749146"/>
            <a:ext cx="65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kumimoji="0" lang="fr-FR" sz="800" b="0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Helvetica 75 Bold" panose="020B08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24808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14326" y="1184275"/>
            <a:ext cx="3966930" cy="3365499"/>
          </a:xfrm>
        </p:spPr>
        <p:txBody>
          <a:bodyPr>
            <a:normAutofit/>
          </a:bodyPr>
          <a:lstStyle>
            <a:lvl1pPr>
              <a:defRPr sz="1400" baseline="0"/>
            </a:lvl1pPr>
            <a:lvl2pPr>
              <a:defRPr sz="1400" baseline="0">
                <a:solidFill>
                  <a:schemeClr val="tx1"/>
                </a:solidFill>
              </a:defRPr>
            </a:lvl2pPr>
            <a:lvl3pPr>
              <a:defRPr sz="1400" baseline="0">
                <a:solidFill>
                  <a:schemeClr val="tx1"/>
                </a:solidFill>
              </a:defRPr>
            </a:lvl3pPr>
            <a:lvl4pPr>
              <a:defRPr sz="1400" baseline="0">
                <a:solidFill>
                  <a:schemeClr val="tx1"/>
                </a:solidFill>
              </a:defRPr>
            </a:lvl4pPr>
            <a:lvl5pPr>
              <a:defRPr sz="1400" baseline="0">
                <a:solidFill>
                  <a:schemeClr val="tx1"/>
                </a:solidFill>
              </a:defRPr>
            </a:lvl5pPr>
            <a:lvl6pPr>
              <a:defRPr sz="14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noProof="0" dirty="0"/>
              <a:t>Cliquez pour modifier le texte</a:t>
            </a:r>
          </a:p>
          <a:p>
            <a:pPr lvl="1"/>
            <a:r>
              <a:rPr lang="fr-FR" noProof="0" dirty="0"/>
              <a:t>Deuxième niveau</a:t>
            </a:r>
          </a:p>
          <a:p>
            <a:pPr lvl="2"/>
            <a:r>
              <a:rPr lang="fr-FR" noProof="0" dirty="0"/>
              <a:t>Troisième niveau</a:t>
            </a:r>
          </a:p>
          <a:p>
            <a:pPr lvl="3"/>
            <a:r>
              <a:rPr lang="fr-FR" noProof="0" dirty="0"/>
              <a:t>Quatrième niveau</a:t>
            </a:r>
          </a:p>
          <a:p>
            <a:pPr lvl="4"/>
            <a:r>
              <a:rPr lang="fr-FR" noProof="0" dirty="0"/>
              <a:t>Cinquième niveau</a:t>
            </a:r>
          </a:p>
          <a:p>
            <a:pPr lvl="5"/>
            <a:r>
              <a:rPr lang="fr-FR" noProof="0" dirty="0"/>
              <a:t>Sixième niveau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864795" y="1183698"/>
            <a:ext cx="3964880" cy="3364418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tx1"/>
                </a:solidFill>
              </a:defRPr>
            </a:lvl3pPr>
            <a:lvl4pPr>
              <a:defRPr sz="1400">
                <a:solidFill>
                  <a:schemeClr val="tx1"/>
                </a:solidFill>
              </a:defRPr>
            </a:lvl4pPr>
            <a:lvl5pPr>
              <a:defRPr sz="1400">
                <a:solidFill>
                  <a:schemeClr val="tx1"/>
                </a:solidFill>
              </a:defRPr>
            </a:lvl5pPr>
            <a:lvl6pPr>
              <a:defRPr sz="14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noProof="0" dirty="0"/>
              <a:t>Cliquez pour modifier le texte</a:t>
            </a:r>
          </a:p>
          <a:p>
            <a:pPr lvl="1"/>
            <a:r>
              <a:rPr lang="fr-FR" noProof="0" dirty="0"/>
              <a:t>Deuxième niveau</a:t>
            </a:r>
          </a:p>
          <a:p>
            <a:pPr lvl="2"/>
            <a:r>
              <a:rPr lang="fr-FR" noProof="0" dirty="0"/>
              <a:t>Troisième niveau</a:t>
            </a:r>
          </a:p>
          <a:p>
            <a:pPr lvl="3"/>
            <a:r>
              <a:rPr lang="fr-FR" noProof="0" dirty="0"/>
              <a:t>Quatrième niveau</a:t>
            </a:r>
          </a:p>
          <a:p>
            <a:pPr lvl="4"/>
            <a:r>
              <a:rPr lang="fr-FR" noProof="0" dirty="0"/>
              <a:t>Cinquième niveau</a:t>
            </a:r>
          </a:p>
          <a:p>
            <a:pPr lvl="5"/>
            <a:r>
              <a:rPr lang="fr-FR" noProof="0" dirty="0"/>
              <a:t>Sixième niveau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fr-FR" noProof="0" dirty="0"/>
              <a:t>Cliquez pour modifier le titre</a:t>
            </a:r>
            <a:endParaRPr lang="en-GB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619545" y="4749146"/>
            <a:ext cx="65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kumimoji="0" lang="fr-FR" sz="800" b="0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Helvetica 75 Bold" panose="020B08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68654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noProof="0" dirty="0"/>
              <a:t>Cliquez pour modifier le titre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619545" y="4749146"/>
            <a:ext cx="65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kumimoji="0" lang="fr-FR" sz="800" b="0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Helvetica 75 Bold" panose="020B08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99284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pleine pag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9144000" cy="5143500"/>
          </a:xfrm>
        </p:spPr>
        <p:txBody>
          <a:bodyPr/>
          <a:lstStyle/>
          <a:p>
            <a:r>
              <a:rPr lang="fr-FR" noProof="0" dirty="0"/>
              <a:t>Cliquez sur l'icône pour ajouter une photo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fr-FR" dirty="0"/>
              <a:t>Cliquez pour modifier le titre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18810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 userDrawn="1"/>
        </p:nvSpPr>
        <p:spPr>
          <a:xfrm>
            <a:off x="619545" y="4749146"/>
            <a:ext cx="65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kumimoji="0" lang="fr-FR" sz="800" b="0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Helvetica 75 Bold" panose="020B08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3002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66546" y="1690782"/>
            <a:ext cx="7260606" cy="2301874"/>
          </a:xfrm>
        </p:spPr>
        <p:txBody>
          <a:bodyPr>
            <a:noAutofit/>
          </a:bodyPr>
          <a:lstStyle>
            <a:lvl1pPr algn="l">
              <a:lnSpc>
                <a:spcPct val="85000"/>
              </a:lnSpc>
              <a:defRPr sz="5500" baseline="0">
                <a:solidFill>
                  <a:schemeClr val="tx1"/>
                </a:solidFill>
              </a:defRPr>
            </a:lvl1pPr>
          </a:lstStyle>
          <a:p>
            <a:r>
              <a:rPr lang="fr-FR" noProof="0" dirty="0"/>
              <a:t>Cliquez pour modifier le titre</a:t>
            </a:r>
          </a:p>
        </p:txBody>
      </p:sp>
      <p:sp>
        <p:nvSpPr>
          <p:cNvPr id="4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972049" y="4239771"/>
            <a:ext cx="4831185" cy="318084"/>
          </a:xfrm>
        </p:spPr>
        <p:txBody>
          <a:bodyPr/>
          <a:lstStyle>
            <a:lvl1pPr marL="0" indent="0" algn="l">
              <a:buNone/>
              <a:defRPr baseline="0">
                <a:solidFill>
                  <a:schemeClr val="tx1"/>
                </a:solidFill>
              </a:defRPr>
            </a:lvl1pPr>
            <a:lvl2pPr marL="180975" indent="-180975" algn="l">
              <a:buClr>
                <a:schemeClr val="bg2"/>
              </a:buClr>
              <a:buSzPct val="100000"/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406800" indent="-190800" algn="l">
              <a:spcBef>
                <a:spcPts val="336"/>
              </a:spcBef>
              <a:buClrTx/>
              <a:buFont typeface="Helvetica 55 Roman" panose="020B0604020202020204" pitchFamily="34" charset="0"/>
              <a:buChar char="–"/>
              <a:defRPr>
                <a:solidFill>
                  <a:schemeClr val="tx1"/>
                </a:solidFill>
                <a:latin typeface="Helvetica 55 Roman" panose="020B0604020202020204" pitchFamily="34" charset="0"/>
              </a:defRPr>
            </a:lvl3pPr>
            <a:lvl4pPr marL="594000" indent="-172800" algn="l">
              <a:spcBef>
                <a:spcPts val="24"/>
              </a:spcBef>
              <a:buFont typeface="Helvetica 55 Roman" panose="020B0604020202020204" pitchFamily="34" charset="0"/>
              <a:buChar char="–"/>
              <a:defRPr>
                <a:solidFill>
                  <a:schemeClr val="tx1"/>
                </a:solidFill>
              </a:defRPr>
            </a:lvl4pPr>
            <a:lvl5pPr marL="799200" indent="-190800" algn="l">
              <a:buFont typeface="Helvetica 55 Roman" panose="020B0604020202020204" pitchFamily="34" charset="0"/>
              <a:buChar char="–"/>
              <a:defRPr>
                <a:solidFill>
                  <a:schemeClr val="tx1"/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dirty="0"/>
              <a:t>Cliquez pour modifier le nom du présentateur</a:t>
            </a:r>
          </a:p>
        </p:txBody>
      </p:sp>
      <p:grpSp>
        <p:nvGrpSpPr>
          <p:cNvPr id="3" name="Group 2"/>
          <p:cNvGrpSpPr/>
          <p:nvPr userDrawn="1"/>
        </p:nvGrpSpPr>
        <p:grpSpPr>
          <a:xfrm>
            <a:off x="8227152" y="4233863"/>
            <a:ext cx="612775" cy="612775"/>
            <a:chOff x="313535" y="4233863"/>
            <a:chExt cx="612775" cy="612775"/>
          </a:xfrm>
        </p:grpSpPr>
        <p:sp>
          <p:nvSpPr>
            <p:cNvPr id="43" name="Rectangle 5"/>
            <p:cNvSpPr>
              <a:spLocks noChangeArrowheads="1"/>
            </p:cNvSpPr>
            <p:nvPr userDrawn="1"/>
          </p:nvSpPr>
          <p:spPr bwMode="auto">
            <a:xfrm>
              <a:off x="313535" y="4233863"/>
              <a:ext cx="612775" cy="612775"/>
            </a:xfrm>
            <a:prstGeom prst="rect">
              <a:avLst/>
            </a:prstGeom>
            <a:solidFill>
              <a:srgbClr val="FF7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4" name="Freeform 6"/>
            <p:cNvSpPr>
              <a:spLocks noEditPoints="1"/>
            </p:cNvSpPr>
            <p:nvPr userDrawn="1"/>
          </p:nvSpPr>
          <p:spPr bwMode="auto">
            <a:xfrm>
              <a:off x="500860" y="4708526"/>
              <a:ext cx="74613" cy="87313"/>
            </a:xfrm>
            <a:custGeom>
              <a:avLst/>
              <a:gdLst>
                <a:gd name="T0" fmla="*/ 66 w 93"/>
                <a:gd name="T1" fmla="*/ 99 h 109"/>
                <a:gd name="T2" fmla="*/ 31 w 93"/>
                <a:gd name="T3" fmla="*/ 109 h 109"/>
                <a:gd name="T4" fmla="*/ 0 w 93"/>
                <a:gd name="T5" fmla="*/ 79 h 109"/>
                <a:gd name="T6" fmla="*/ 66 w 93"/>
                <a:gd name="T7" fmla="*/ 37 h 109"/>
                <a:gd name="T8" fmla="*/ 66 w 93"/>
                <a:gd name="T9" fmla="*/ 32 h 109"/>
                <a:gd name="T10" fmla="*/ 49 w 93"/>
                <a:gd name="T11" fmla="*/ 19 h 109"/>
                <a:gd name="T12" fmla="*/ 24 w 93"/>
                <a:gd name="T13" fmla="*/ 32 h 109"/>
                <a:gd name="T14" fmla="*/ 5 w 93"/>
                <a:gd name="T15" fmla="*/ 21 h 109"/>
                <a:gd name="T16" fmla="*/ 50 w 93"/>
                <a:gd name="T17" fmla="*/ 0 h 109"/>
                <a:gd name="T18" fmla="*/ 93 w 93"/>
                <a:gd name="T19" fmla="*/ 32 h 109"/>
                <a:gd name="T20" fmla="*/ 93 w 93"/>
                <a:gd name="T21" fmla="*/ 108 h 109"/>
                <a:gd name="T22" fmla="*/ 68 w 93"/>
                <a:gd name="T23" fmla="*/ 108 h 109"/>
                <a:gd name="T24" fmla="*/ 66 w 93"/>
                <a:gd name="T25" fmla="*/ 99 h 109"/>
                <a:gd name="T26" fmla="*/ 27 w 93"/>
                <a:gd name="T27" fmla="*/ 77 h 109"/>
                <a:gd name="T28" fmla="*/ 39 w 93"/>
                <a:gd name="T29" fmla="*/ 90 h 109"/>
                <a:gd name="T30" fmla="*/ 65 w 93"/>
                <a:gd name="T31" fmla="*/ 79 h 109"/>
                <a:gd name="T32" fmla="*/ 65 w 93"/>
                <a:gd name="T33" fmla="*/ 54 h 109"/>
                <a:gd name="T34" fmla="*/ 27 w 93"/>
                <a:gd name="T35" fmla="*/ 7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" h="109">
                  <a:moveTo>
                    <a:pt x="66" y="99"/>
                  </a:moveTo>
                  <a:cubicBezTo>
                    <a:pt x="55" y="106"/>
                    <a:pt x="43" y="109"/>
                    <a:pt x="31" y="109"/>
                  </a:cubicBezTo>
                  <a:cubicBezTo>
                    <a:pt x="11" y="109"/>
                    <a:pt x="0" y="96"/>
                    <a:pt x="0" y="79"/>
                  </a:cubicBezTo>
                  <a:cubicBezTo>
                    <a:pt x="0" y="55"/>
                    <a:pt x="21" y="42"/>
                    <a:pt x="66" y="37"/>
                  </a:cubicBezTo>
                  <a:cubicBezTo>
                    <a:pt x="66" y="32"/>
                    <a:pt x="66" y="32"/>
                    <a:pt x="66" y="32"/>
                  </a:cubicBezTo>
                  <a:cubicBezTo>
                    <a:pt x="66" y="24"/>
                    <a:pt x="60" y="19"/>
                    <a:pt x="49" y="19"/>
                  </a:cubicBezTo>
                  <a:cubicBezTo>
                    <a:pt x="39" y="19"/>
                    <a:pt x="30" y="24"/>
                    <a:pt x="24" y="32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15" y="7"/>
                    <a:pt x="30" y="0"/>
                    <a:pt x="50" y="0"/>
                  </a:cubicBezTo>
                  <a:cubicBezTo>
                    <a:pt x="77" y="0"/>
                    <a:pt x="93" y="12"/>
                    <a:pt x="93" y="32"/>
                  </a:cubicBezTo>
                  <a:cubicBezTo>
                    <a:pt x="93" y="32"/>
                    <a:pt x="93" y="108"/>
                    <a:pt x="93" y="108"/>
                  </a:cubicBezTo>
                  <a:cubicBezTo>
                    <a:pt x="68" y="108"/>
                    <a:pt x="68" y="108"/>
                    <a:pt x="68" y="108"/>
                  </a:cubicBezTo>
                  <a:lnTo>
                    <a:pt x="66" y="99"/>
                  </a:lnTo>
                  <a:close/>
                  <a:moveTo>
                    <a:pt x="27" y="77"/>
                  </a:moveTo>
                  <a:cubicBezTo>
                    <a:pt x="27" y="84"/>
                    <a:pt x="31" y="90"/>
                    <a:pt x="39" y="90"/>
                  </a:cubicBezTo>
                  <a:cubicBezTo>
                    <a:pt x="48" y="90"/>
                    <a:pt x="57" y="87"/>
                    <a:pt x="65" y="79"/>
                  </a:cubicBezTo>
                  <a:cubicBezTo>
                    <a:pt x="65" y="54"/>
                    <a:pt x="65" y="54"/>
                    <a:pt x="65" y="54"/>
                  </a:cubicBezTo>
                  <a:cubicBezTo>
                    <a:pt x="39" y="57"/>
                    <a:pt x="27" y="64"/>
                    <a:pt x="27" y="7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5" name="Freeform 7"/>
            <p:cNvSpPr>
              <a:spLocks/>
            </p:cNvSpPr>
            <p:nvPr userDrawn="1"/>
          </p:nvSpPr>
          <p:spPr bwMode="auto">
            <a:xfrm>
              <a:off x="592935" y="4708526"/>
              <a:ext cx="76200" cy="87313"/>
            </a:xfrm>
            <a:custGeom>
              <a:avLst/>
              <a:gdLst>
                <a:gd name="T0" fmla="*/ 0 w 94"/>
                <a:gd name="T1" fmla="*/ 5 h 108"/>
                <a:gd name="T2" fmla="*/ 23 w 94"/>
                <a:gd name="T3" fmla="*/ 2 h 108"/>
                <a:gd name="T4" fmla="*/ 25 w 94"/>
                <a:gd name="T5" fmla="*/ 15 h 108"/>
                <a:gd name="T6" fmla="*/ 61 w 94"/>
                <a:gd name="T7" fmla="*/ 0 h 108"/>
                <a:gd name="T8" fmla="*/ 94 w 94"/>
                <a:gd name="T9" fmla="*/ 34 h 108"/>
                <a:gd name="T10" fmla="*/ 94 w 94"/>
                <a:gd name="T11" fmla="*/ 108 h 108"/>
                <a:gd name="T12" fmla="*/ 66 w 94"/>
                <a:gd name="T13" fmla="*/ 108 h 108"/>
                <a:gd name="T14" fmla="*/ 66 w 94"/>
                <a:gd name="T15" fmla="*/ 39 h 108"/>
                <a:gd name="T16" fmla="*/ 53 w 94"/>
                <a:gd name="T17" fmla="*/ 21 h 108"/>
                <a:gd name="T18" fmla="*/ 27 w 94"/>
                <a:gd name="T19" fmla="*/ 32 h 108"/>
                <a:gd name="T20" fmla="*/ 27 w 94"/>
                <a:gd name="T21" fmla="*/ 108 h 108"/>
                <a:gd name="T22" fmla="*/ 0 w 94"/>
                <a:gd name="T23" fmla="*/ 108 h 108"/>
                <a:gd name="T24" fmla="*/ 0 w 94"/>
                <a:gd name="T25" fmla="*/ 5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4" h="108">
                  <a:moveTo>
                    <a:pt x="0" y="5"/>
                  </a:moveTo>
                  <a:cubicBezTo>
                    <a:pt x="23" y="2"/>
                    <a:pt x="23" y="2"/>
                    <a:pt x="23" y="2"/>
                  </a:cubicBezTo>
                  <a:cubicBezTo>
                    <a:pt x="25" y="15"/>
                    <a:pt x="25" y="15"/>
                    <a:pt x="25" y="15"/>
                  </a:cubicBezTo>
                  <a:cubicBezTo>
                    <a:pt x="38" y="5"/>
                    <a:pt x="48" y="0"/>
                    <a:pt x="61" y="0"/>
                  </a:cubicBezTo>
                  <a:cubicBezTo>
                    <a:pt x="83" y="0"/>
                    <a:pt x="94" y="12"/>
                    <a:pt x="94" y="34"/>
                  </a:cubicBezTo>
                  <a:cubicBezTo>
                    <a:pt x="94" y="108"/>
                    <a:pt x="94" y="108"/>
                    <a:pt x="94" y="108"/>
                  </a:cubicBezTo>
                  <a:cubicBezTo>
                    <a:pt x="66" y="108"/>
                    <a:pt x="66" y="108"/>
                    <a:pt x="66" y="108"/>
                  </a:cubicBezTo>
                  <a:cubicBezTo>
                    <a:pt x="66" y="39"/>
                    <a:pt x="66" y="39"/>
                    <a:pt x="66" y="39"/>
                  </a:cubicBezTo>
                  <a:cubicBezTo>
                    <a:pt x="66" y="26"/>
                    <a:pt x="63" y="21"/>
                    <a:pt x="53" y="21"/>
                  </a:cubicBezTo>
                  <a:cubicBezTo>
                    <a:pt x="45" y="21"/>
                    <a:pt x="36" y="24"/>
                    <a:pt x="27" y="32"/>
                  </a:cubicBezTo>
                  <a:cubicBezTo>
                    <a:pt x="27" y="108"/>
                    <a:pt x="27" y="108"/>
                    <a:pt x="27" y="108"/>
                  </a:cubicBezTo>
                  <a:cubicBezTo>
                    <a:pt x="0" y="108"/>
                    <a:pt x="0" y="108"/>
                    <a:pt x="0" y="108"/>
                  </a:cubicBezTo>
                  <a:lnTo>
                    <a:pt x="0" y="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6" name="Freeform 8"/>
            <p:cNvSpPr>
              <a:spLocks noEditPoints="1"/>
            </p:cNvSpPr>
            <p:nvPr userDrawn="1"/>
          </p:nvSpPr>
          <p:spPr bwMode="auto">
            <a:xfrm>
              <a:off x="778673" y="4708526"/>
              <a:ext cx="79375" cy="88900"/>
            </a:xfrm>
            <a:custGeom>
              <a:avLst/>
              <a:gdLst>
                <a:gd name="T0" fmla="*/ 50 w 98"/>
                <a:gd name="T1" fmla="*/ 110 h 110"/>
                <a:gd name="T2" fmla="*/ 0 w 98"/>
                <a:gd name="T3" fmla="*/ 55 h 110"/>
                <a:gd name="T4" fmla="*/ 49 w 98"/>
                <a:gd name="T5" fmla="*/ 0 h 110"/>
                <a:gd name="T6" fmla="*/ 98 w 98"/>
                <a:gd name="T7" fmla="*/ 54 h 110"/>
                <a:gd name="T8" fmla="*/ 97 w 98"/>
                <a:gd name="T9" fmla="*/ 59 h 110"/>
                <a:gd name="T10" fmla="*/ 27 w 98"/>
                <a:gd name="T11" fmla="*/ 59 h 110"/>
                <a:gd name="T12" fmla="*/ 52 w 98"/>
                <a:gd name="T13" fmla="*/ 89 h 110"/>
                <a:gd name="T14" fmla="*/ 76 w 98"/>
                <a:gd name="T15" fmla="*/ 76 h 110"/>
                <a:gd name="T16" fmla="*/ 96 w 98"/>
                <a:gd name="T17" fmla="*/ 87 h 110"/>
                <a:gd name="T18" fmla="*/ 50 w 98"/>
                <a:gd name="T19" fmla="*/ 110 h 110"/>
                <a:gd name="T20" fmla="*/ 70 w 98"/>
                <a:gd name="T21" fmla="*/ 41 h 110"/>
                <a:gd name="T22" fmla="*/ 49 w 98"/>
                <a:gd name="T23" fmla="*/ 19 h 110"/>
                <a:gd name="T24" fmla="*/ 28 w 98"/>
                <a:gd name="T25" fmla="*/ 41 h 110"/>
                <a:gd name="T26" fmla="*/ 70 w 98"/>
                <a:gd name="T27" fmla="*/ 41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8" h="110">
                  <a:moveTo>
                    <a:pt x="50" y="110"/>
                  </a:moveTo>
                  <a:cubicBezTo>
                    <a:pt x="19" y="110"/>
                    <a:pt x="0" y="90"/>
                    <a:pt x="0" y="55"/>
                  </a:cubicBezTo>
                  <a:cubicBezTo>
                    <a:pt x="0" y="20"/>
                    <a:pt x="19" y="0"/>
                    <a:pt x="49" y="0"/>
                  </a:cubicBezTo>
                  <a:cubicBezTo>
                    <a:pt x="80" y="0"/>
                    <a:pt x="98" y="20"/>
                    <a:pt x="98" y="54"/>
                  </a:cubicBezTo>
                  <a:cubicBezTo>
                    <a:pt x="98" y="56"/>
                    <a:pt x="97" y="57"/>
                    <a:pt x="97" y="59"/>
                  </a:cubicBezTo>
                  <a:cubicBezTo>
                    <a:pt x="27" y="59"/>
                    <a:pt x="27" y="59"/>
                    <a:pt x="27" y="59"/>
                  </a:cubicBezTo>
                  <a:cubicBezTo>
                    <a:pt x="28" y="79"/>
                    <a:pt x="36" y="89"/>
                    <a:pt x="52" y="89"/>
                  </a:cubicBezTo>
                  <a:cubicBezTo>
                    <a:pt x="63" y="89"/>
                    <a:pt x="70" y="85"/>
                    <a:pt x="76" y="76"/>
                  </a:cubicBezTo>
                  <a:cubicBezTo>
                    <a:pt x="96" y="87"/>
                    <a:pt x="96" y="87"/>
                    <a:pt x="96" y="87"/>
                  </a:cubicBezTo>
                  <a:cubicBezTo>
                    <a:pt x="87" y="102"/>
                    <a:pt x="71" y="110"/>
                    <a:pt x="50" y="110"/>
                  </a:cubicBezTo>
                  <a:close/>
                  <a:moveTo>
                    <a:pt x="70" y="41"/>
                  </a:moveTo>
                  <a:cubicBezTo>
                    <a:pt x="70" y="27"/>
                    <a:pt x="62" y="19"/>
                    <a:pt x="49" y="19"/>
                  </a:cubicBezTo>
                  <a:cubicBezTo>
                    <a:pt x="37" y="19"/>
                    <a:pt x="29" y="27"/>
                    <a:pt x="28" y="41"/>
                  </a:cubicBezTo>
                  <a:lnTo>
                    <a:pt x="70" y="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7" name="Freeform 9"/>
            <p:cNvSpPr>
              <a:spLocks noEditPoints="1"/>
            </p:cNvSpPr>
            <p:nvPr userDrawn="1"/>
          </p:nvSpPr>
          <p:spPr bwMode="auto">
            <a:xfrm>
              <a:off x="346873" y="4708526"/>
              <a:ext cx="84138" cy="88900"/>
            </a:xfrm>
            <a:custGeom>
              <a:avLst/>
              <a:gdLst>
                <a:gd name="T0" fmla="*/ 52 w 104"/>
                <a:gd name="T1" fmla="*/ 111 h 111"/>
                <a:gd name="T2" fmla="*/ 0 w 104"/>
                <a:gd name="T3" fmla="*/ 55 h 111"/>
                <a:gd name="T4" fmla="*/ 52 w 104"/>
                <a:gd name="T5" fmla="*/ 0 h 111"/>
                <a:gd name="T6" fmla="*/ 104 w 104"/>
                <a:gd name="T7" fmla="*/ 55 h 111"/>
                <a:gd name="T8" fmla="*/ 52 w 104"/>
                <a:gd name="T9" fmla="*/ 111 h 111"/>
                <a:gd name="T10" fmla="*/ 52 w 104"/>
                <a:gd name="T11" fmla="*/ 23 h 111"/>
                <a:gd name="T12" fmla="*/ 28 w 104"/>
                <a:gd name="T13" fmla="*/ 55 h 111"/>
                <a:gd name="T14" fmla="*/ 52 w 104"/>
                <a:gd name="T15" fmla="*/ 87 h 111"/>
                <a:gd name="T16" fmla="*/ 77 w 104"/>
                <a:gd name="T17" fmla="*/ 55 h 111"/>
                <a:gd name="T18" fmla="*/ 52 w 104"/>
                <a:gd name="T19" fmla="*/ 23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4" h="111">
                  <a:moveTo>
                    <a:pt x="52" y="111"/>
                  </a:moveTo>
                  <a:cubicBezTo>
                    <a:pt x="25" y="111"/>
                    <a:pt x="0" y="93"/>
                    <a:pt x="0" y="55"/>
                  </a:cubicBezTo>
                  <a:cubicBezTo>
                    <a:pt x="0" y="17"/>
                    <a:pt x="25" y="0"/>
                    <a:pt x="52" y="0"/>
                  </a:cubicBezTo>
                  <a:cubicBezTo>
                    <a:pt x="79" y="0"/>
                    <a:pt x="104" y="17"/>
                    <a:pt x="104" y="55"/>
                  </a:cubicBezTo>
                  <a:cubicBezTo>
                    <a:pt x="104" y="93"/>
                    <a:pt x="79" y="111"/>
                    <a:pt x="52" y="111"/>
                  </a:cubicBezTo>
                  <a:close/>
                  <a:moveTo>
                    <a:pt x="52" y="23"/>
                  </a:moveTo>
                  <a:cubicBezTo>
                    <a:pt x="31" y="23"/>
                    <a:pt x="28" y="42"/>
                    <a:pt x="28" y="55"/>
                  </a:cubicBezTo>
                  <a:cubicBezTo>
                    <a:pt x="28" y="69"/>
                    <a:pt x="31" y="87"/>
                    <a:pt x="52" y="87"/>
                  </a:cubicBezTo>
                  <a:cubicBezTo>
                    <a:pt x="73" y="87"/>
                    <a:pt x="77" y="69"/>
                    <a:pt x="77" y="55"/>
                  </a:cubicBezTo>
                  <a:cubicBezTo>
                    <a:pt x="77" y="42"/>
                    <a:pt x="73" y="23"/>
                    <a:pt x="52" y="2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8" name="Freeform 10"/>
            <p:cNvSpPr>
              <a:spLocks/>
            </p:cNvSpPr>
            <p:nvPr userDrawn="1"/>
          </p:nvSpPr>
          <p:spPr bwMode="auto">
            <a:xfrm>
              <a:off x="446885" y="4708526"/>
              <a:ext cx="47625" cy="87313"/>
            </a:xfrm>
            <a:custGeom>
              <a:avLst/>
              <a:gdLst>
                <a:gd name="T0" fmla="*/ 0 w 59"/>
                <a:gd name="T1" fmla="*/ 3 h 108"/>
                <a:gd name="T2" fmla="*/ 26 w 59"/>
                <a:gd name="T3" fmla="*/ 3 h 108"/>
                <a:gd name="T4" fmla="*/ 26 w 59"/>
                <a:gd name="T5" fmla="*/ 15 h 108"/>
                <a:gd name="T6" fmla="*/ 55 w 59"/>
                <a:gd name="T7" fmla="*/ 0 h 108"/>
                <a:gd name="T8" fmla="*/ 59 w 59"/>
                <a:gd name="T9" fmla="*/ 1 h 108"/>
                <a:gd name="T10" fmla="*/ 59 w 59"/>
                <a:gd name="T11" fmla="*/ 27 h 108"/>
                <a:gd name="T12" fmla="*/ 58 w 59"/>
                <a:gd name="T13" fmla="*/ 27 h 108"/>
                <a:gd name="T14" fmla="*/ 28 w 59"/>
                <a:gd name="T15" fmla="*/ 38 h 108"/>
                <a:gd name="T16" fmla="*/ 28 w 59"/>
                <a:gd name="T17" fmla="*/ 108 h 108"/>
                <a:gd name="T18" fmla="*/ 0 w 59"/>
                <a:gd name="T19" fmla="*/ 108 h 108"/>
                <a:gd name="T20" fmla="*/ 0 w 59"/>
                <a:gd name="T21" fmla="*/ 3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" h="108">
                  <a:moveTo>
                    <a:pt x="0" y="3"/>
                  </a:moveTo>
                  <a:cubicBezTo>
                    <a:pt x="26" y="3"/>
                    <a:pt x="26" y="3"/>
                    <a:pt x="26" y="3"/>
                  </a:cubicBezTo>
                  <a:cubicBezTo>
                    <a:pt x="26" y="15"/>
                    <a:pt x="26" y="15"/>
                    <a:pt x="26" y="15"/>
                  </a:cubicBezTo>
                  <a:cubicBezTo>
                    <a:pt x="31" y="8"/>
                    <a:pt x="44" y="0"/>
                    <a:pt x="55" y="0"/>
                  </a:cubicBezTo>
                  <a:cubicBezTo>
                    <a:pt x="57" y="0"/>
                    <a:pt x="58" y="0"/>
                    <a:pt x="59" y="1"/>
                  </a:cubicBezTo>
                  <a:cubicBezTo>
                    <a:pt x="59" y="27"/>
                    <a:pt x="59" y="27"/>
                    <a:pt x="59" y="27"/>
                  </a:cubicBezTo>
                  <a:cubicBezTo>
                    <a:pt x="59" y="27"/>
                    <a:pt x="58" y="27"/>
                    <a:pt x="58" y="27"/>
                  </a:cubicBezTo>
                  <a:cubicBezTo>
                    <a:pt x="46" y="27"/>
                    <a:pt x="32" y="28"/>
                    <a:pt x="28" y="38"/>
                  </a:cubicBezTo>
                  <a:cubicBezTo>
                    <a:pt x="28" y="108"/>
                    <a:pt x="28" y="108"/>
                    <a:pt x="28" y="108"/>
                  </a:cubicBezTo>
                  <a:cubicBezTo>
                    <a:pt x="0" y="108"/>
                    <a:pt x="0" y="108"/>
                    <a:pt x="0" y="108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9" name="Freeform 11"/>
            <p:cNvSpPr>
              <a:spLocks noEditPoints="1"/>
            </p:cNvSpPr>
            <p:nvPr userDrawn="1"/>
          </p:nvSpPr>
          <p:spPr bwMode="auto">
            <a:xfrm>
              <a:off x="685010" y="4708526"/>
              <a:ext cx="79375" cy="120650"/>
            </a:xfrm>
            <a:custGeom>
              <a:avLst/>
              <a:gdLst>
                <a:gd name="T0" fmla="*/ 49 w 98"/>
                <a:gd name="T1" fmla="*/ 85 h 149"/>
                <a:gd name="T2" fmla="*/ 72 w 98"/>
                <a:gd name="T3" fmla="*/ 50 h 149"/>
                <a:gd name="T4" fmla="*/ 49 w 98"/>
                <a:gd name="T5" fmla="*/ 20 h 149"/>
                <a:gd name="T6" fmla="*/ 28 w 98"/>
                <a:gd name="T7" fmla="*/ 51 h 149"/>
                <a:gd name="T8" fmla="*/ 49 w 98"/>
                <a:gd name="T9" fmla="*/ 85 h 149"/>
                <a:gd name="T10" fmla="*/ 98 w 98"/>
                <a:gd name="T11" fmla="*/ 2 h 149"/>
                <a:gd name="T12" fmla="*/ 98 w 98"/>
                <a:gd name="T13" fmla="*/ 102 h 149"/>
                <a:gd name="T14" fmla="*/ 47 w 98"/>
                <a:gd name="T15" fmla="*/ 149 h 149"/>
                <a:gd name="T16" fmla="*/ 3 w 98"/>
                <a:gd name="T17" fmla="*/ 123 h 149"/>
                <a:gd name="T18" fmla="*/ 30 w 98"/>
                <a:gd name="T19" fmla="*/ 118 h 149"/>
                <a:gd name="T20" fmla="*/ 50 w 98"/>
                <a:gd name="T21" fmla="*/ 128 h 149"/>
                <a:gd name="T22" fmla="*/ 72 w 98"/>
                <a:gd name="T23" fmla="*/ 105 h 149"/>
                <a:gd name="T24" fmla="*/ 72 w 98"/>
                <a:gd name="T25" fmla="*/ 93 h 149"/>
                <a:gd name="T26" fmla="*/ 71 w 98"/>
                <a:gd name="T27" fmla="*/ 92 h 149"/>
                <a:gd name="T28" fmla="*/ 44 w 98"/>
                <a:gd name="T29" fmla="*/ 108 h 149"/>
                <a:gd name="T30" fmla="*/ 0 w 98"/>
                <a:gd name="T31" fmla="*/ 55 h 149"/>
                <a:gd name="T32" fmla="*/ 42 w 98"/>
                <a:gd name="T33" fmla="*/ 0 h 149"/>
                <a:gd name="T34" fmla="*/ 73 w 98"/>
                <a:gd name="T35" fmla="*/ 15 h 149"/>
                <a:gd name="T36" fmla="*/ 73 w 98"/>
                <a:gd name="T37" fmla="*/ 15 h 149"/>
                <a:gd name="T38" fmla="*/ 75 w 98"/>
                <a:gd name="T39" fmla="*/ 2 h 149"/>
                <a:gd name="T40" fmla="*/ 98 w 98"/>
                <a:gd name="T41" fmla="*/ 2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8" h="149">
                  <a:moveTo>
                    <a:pt x="49" y="85"/>
                  </a:moveTo>
                  <a:cubicBezTo>
                    <a:pt x="70" y="85"/>
                    <a:pt x="72" y="64"/>
                    <a:pt x="72" y="50"/>
                  </a:cubicBezTo>
                  <a:cubicBezTo>
                    <a:pt x="72" y="33"/>
                    <a:pt x="64" y="20"/>
                    <a:pt x="49" y="20"/>
                  </a:cubicBezTo>
                  <a:cubicBezTo>
                    <a:pt x="39" y="20"/>
                    <a:pt x="28" y="27"/>
                    <a:pt x="28" y="51"/>
                  </a:cubicBezTo>
                  <a:cubicBezTo>
                    <a:pt x="28" y="64"/>
                    <a:pt x="29" y="85"/>
                    <a:pt x="49" y="85"/>
                  </a:cubicBezTo>
                  <a:close/>
                  <a:moveTo>
                    <a:pt x="98" y="2"/>
                  </a:moveTo>
                  <a:cubicBezTo>
                    <a:pt x="98" y="102"/>
                    <a:pt x="98" y="102"/>
                    <a:pt x="98" y="102"/>
                  </a:cubicBezTo>
                  <a:cubicBezTo>
                    <a:pt x="98" y="119"/>
                    <a:pt x="97" y="148"/>
                    <a:pt x="47" y="149"/>
                  </a:cubicBezTo>
                  <a:cubicBezTo>
                    <a:pt x="26" y="149"/>
                    <a:pt x="7" y="141"/>
                    <a:pt x="3" y="123"/>
                  </a:cubicBezTo>
                  <a:cubicBezTo>
                    <a:pt x="30" y="118"/>
                    <a:pt x="30" y="118"/>
                    <a:pt x="30" y="118"/>
                  </a:cubicBezTo>
                  <a:cubicBezTo>
                    <a:pt x="32" y="123"/>
                    <a:pt x="35" y="128"/>
                    <a:pt x="50" y="128"/>
                  </a:cubicBezTo>
                  <a:cubicBezTo>
                    <a:pt x="65" y="128"/>
                    <a:pt x="72" y="122"/>
                    <a:pt x="72" y="105"/>
                  </a:cubicBezTo>
                  <a:cubicBezTo>
                    <a:pt x="72" y="93"/>
                    <a:pt x="72" y="93"/>
                    <a:pt x="72" y="93"/>
                  </a:cubicBezTo>
                  <a:cubicBezTo>
                    <a:pt x="71" y="92"/>
                    <a:pt x="71" y="92"/>
                    <a:pt x="71" y="92"/>
                  </a:cubicBezTo>
                  <a:cubicBezTo>
                    <a:pt x="67" y="100"/>
                    <a:pt x="60" y="108"/>
                    <a:pt x="44" y="108"/>
                  </a:cubicBezTo>
                  <a:cubicBezTo>
                    <a:pt x="19" y="108"/>
                    <a:pt x="0" y="91"/>
                    <a:pt x="0" y="55"/>
                  </a:cubicBezTo>
                  <a:cubicBezTo>
                    <a:pt x="0" y="20"/>
                    <a:pt x="20" y="0"/>
                    <a:pt x="42" y="0"/>
                  </a:cubicBezTo>
                  <a:cubicBezTo>
                    <a:pt x="63" y="0"/>
                    <a:pt x="71" y="10"/>
                    <a:pt x="73" y="15"/>
                  </a:cubicBezTo>
                  <a:cubicBezTo>
                    <a:pt x="73" y="15"/>
                    <a:pt x="73" y="15"/>
                    <a:pt x="73" y="15"/>
                  </a:cubicBezTo>
                  <a:cubicBezTo>
                    <a:pt x="75" y="2"/>
                    <a:pt x="75" y="2"/>
                    <a:pt x="75" y="2"/>
                  </a:cubicBezTo>
                  <a:lnTo>
                    <a:pt x="98" y="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0" name="Freeform 12"/>
            <p:cNvSpPr>
              <a:spLocks noEditPoints="1"/>
            </p:cNvSpPr>
            <p:nvPr userDrawn="1"/>
          </p:nvSpPr>
          <p:spPr bwMode="auto">
            <a:xfrm>
              <a:off x="843760" y="4678363"/>
              <a:ext cx="58738" cy="26988"/>
            </a:xfrm>
            <a:custGeom>
              <a:avLst/>
              <a:gdLst>
                <a:gd name="T0" fmla="*/ 14 w 37"/>
                <a:gd name="T1" fmla="*/ 2 h 17"/>
                <a:gd name="T2" fmla="*/ 9 w 37"/>
                <a:gd name="T3" fmla="*/ 2 h 17"/>
                <a:gd name="T4" fmla="*/ 9 w 37"/>
                <a:gd name="T5" fmla="*/ 17 h 17"/>
                <a:gd name="T6" fmla="*/ 6 w 37"/>
                <a:gd name="T7" fmla="*/ 17 h 17"/>
                <a:gd name="T8" fmla="*/ 6 w 37"/>
                <a:gd name="T9" fmla="*/ 2 h 17"/>
                <a:gd name="T10" fmla="*/ 0 w 37"/>
                <a:gd name="T11" fmla="*/ 2 h 17"/>
                <a:gd name="T12" fmla="*/ 0 w 37"/>
                <a:gd name="T13" fmla="*/ 0 h 17"/>
                <a:gd name="T14" fmla="*/ 14 w 37"/>
                <a:gd name="T15" fmla="*/ 0 h 17"/>
                <a:gd name="T16" fmla="*/ 14 w 37"/>
                <a:gd name="T17" fmla="*/ 2 h 17"/>
                <a:gd name="T18" fmla="*/ 37 w 37"/>
                <a:gd name="T19" fmla="*/ 17 h 17"/>
                <a:gd name="T20" fmla="*/ 34 w 37"/>
                <a:gd name="T21" fmla="*/ 17 h 17"/>
                <a:gd name="T22" fmla="*/ 34 w 37"/>
                <a:gd name="T23" fmla="*/ 2 h 17"/>
                <a:gd name="T24" fmla="*/ 34 w 37"/>
                <a:gd name="T25" fmla="*/ 2 h 17"/>
                <a:gd name="T26" fmla="*/ 29 w 37"/>
                <a:gd name="T27" fmla="*/ 17 h 17"/>
                <a:gd name="T28" fmla="*/ 27 w 37"/>
                <a:gd name="T29" fmla="*/ 17 h 17"/>
                <a:gd name="T30" fmla="*/ 21 w 37"/>
                <a:gd name="T31" fmla="*/ 2 h 17"/>
                <a:gd name="T32" fmla="*/ 20 w 37"/>
                <a:gd name="T33" fmla="*/ 2 h 17"/>
                <a:gd name="T34" fmla="*/ 20 w 37"/>
                <a:gd name="T35" fmla="*/ 17 h 17"/>
                <a:gd name="T36" fmla="*/ 18 w 37"/>
                <a:gd name="T37" fmla="*/ 17 h 17"/>
                <a:gd name="T38" fmla="*/ 18 w 37"/>
                <a:gd name="T39" fmla="*/ 0 h 17"/>
                <a:gd name="T40" fmla="*/ 22 w 37"/>
                <a:gd name="T41" fmla="*/ 0 h 17"/>
                <a:gd name="T42" fmla="*/ 28 w 37"/>
                <a:gd name="T43" fmla="*/ 13 h 17"/>
                <a:gd name="T44" fmla="*/ 33 w 37"/>
                <a:gd name="T45" fmla="*/ 0 h 17"/>
                <a:gd name="T46" fmla="*/ 37 w 37"/>
                <a:gd name="T47" fmla="*/ 0 h 17"/>
                <a:gd name="T48" fmla="*/ 37 w 37"/>
                <a:gd name="T4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7" h="17">
                  <a:moveTo>
                    <a:pt x="14" y="2"/>
                  </a:moveTo>
                  <a:lnTo>
                    <a:pt x="9" y="2"/>
                  </a:lnTo>
                  <a:lnTo>
                    <a:pt x="9" y="17"/>
                  </a:lnTo>
                  <a:lnTo>
                    <a:pt x="6" y="17"/>
                  </a:lnTo>
                  <a:lnTo>
                    <a:pt x="6" y="2"/>
                  </a:lnTo>
                  <a:lnTo>
                    <a:pt x="0" y="2"/>
                  </a:lnTo>
                  <a:lnTo>
                    <a:pt x="0" y="0"/>
                  </a:lnTo>
                  <a:lnTo>
                    <a:pt x="14" y="0"/>
                  </a:lnTo>
                  <a:lnTo>
                    <a:pt x="14" y="2"/>
                  </a:lnTo>
                  <a:close/>
                  <a:moveTo>
                    <a:pt x="37" y="17"/>
                  </a:moveTo>
                  <a:lnTo>
                    <a:pt x="34" y="17"/>
                  </a:lnTo>
                  <a:lnTo>
                    <a:pt x="34" y="2"/>
                  </a:lnTo>
                  <a:lnTo>
                    <a:pt x="34" y="2"/>
                  </a:lnTo>
                  <a:lnTo>
                    <a:pt x="29" y="17"/>
                  </a:lnTo>
                  <a:lnTo>
                    <a:pt x="27" y="17"/>
                  </a:lnTo>
                  <a:lnTo>
                    <a:pt x="21" y="2"/>
                  </a:lnTo>
                  <a:lnTo>
                    <a:pt x="20" y="2"/>
                  </a:lnTo>
                  <a:lnTo>
                    <a:pt x="20" y="17"/>
                  </a:lnTo>
                  <a:lnTo>
                    <a:pt x="18" y="17"/>
                  </a:lnTo>
                  <a:lnTo>
                    <a:pt x="18" y="0"/>
                  </a:lnTo>
                  <a:lnTo>
                    <a:pt x="22" y="0"/>
                  </a:lnTo>
                  <a:lnTo>
                    <a:pt x="28" y="13"/>
                  </a:lnTo>
                  <a:lnTo>
                    <a:pt x="33" y="0"/>
                  </a:lnTo>
                  <a:lnTo>
                    <a:pt x="37" y="0"/>
                  </a:lnTo>
                  <a:lnTo>
                    <a:pt x="37" y="1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4021588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re de secti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313769" y="268288"/>
            <a:ext cx="6096839" cy="4283075"/>
          </a:xfrm>
        </p:spPr>
        <p:txBody>
          <a:bodyPr>
            <a:normAutofit/>
          </a:bodyPr>
          <a:lstStyle>
            <a:lvl1pPr>
              <a:lnSpc>
                <a:spcPct val="85000"/>
              </a:lnSpc>
              <a:spcBef>
                <a:spcPts val="0"/>
              </a:spcBef>
              <a:buNone/>
              <a:defRPr sz="5500" baseline="0"/>
            </a:lvl1pPr>
            <a:lvl2pPr>
              <a:lnSpc>
                <a:spcPct val="85000"/>
              </a:lnSpc>
              <a:spcBef>
                <a:spcPts val="0"/>
              </a:spcBef>
              <a:defRPr sz="5500"/>
            </a:lvl2pPr>
            <a:lvl3pPr>
              <a:defRPr sz="5500"/>
            </a:lvl3pPr>
            <a:lvl4pPr>
              <a:defRPr sz="5500"/>
            </a:lvl4pPr>
            <a:lvl5pPr>
              <a:defRPr sz="5500"/>
            </a:lvl5pPr>
          </a:lstStyle>
          <a:p>
            <a:pPr lvl="0"/>
            <a:r>
              <a:rPr lang="fr-FR" noProof="0" dirty="0"/>
              <a:t>Cliquez pour ajouter un nom de section</a:t>
            </a:r>
          </a:p>
          <a:p>
            <a:pPr lvl="1"/>
            <a:r>
              <a:rPr lang="fr-FR" noProof="0" dirty="0"/>
              <a:t>Deuxième niveau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619545" y="4749146"/>
            <a:ext cx="65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fr-FR" sz="800" dirty="0">
              <a:solidFill>
                <a:srgbClr val="FF7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1188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66546" y="1690782"/>
            <a:ext cx="7260606" cy="2301874"/>
          </a:xfrm>
        </p:spPr>
        <p:txBody>
          <a:bodyPr>
            <a:noAutofit/>
          </a:bodyPr>
          <a:lstStyle>
            <a:lvl1pPr algn="l">
              <a:lnSpc>
                <a:spcPct val="85000"/>
              </a:lnSpc>
              <a:defRPr sz="5500" baseline="0">
                <a:solidFill>
                  <a:schemeClr val="tx1"/>
                </a:solidFill>
              </a:defRPr>
            </a:lvl1pPr>
          </a:lstStyle>
          <a:p>
            <a:r>
              <a:rPr lang="fr-FR" noProof="0" dirty="0"/>
              <a:t>Cliquez pour modifier le titre</a:t>
            </a:r>
          </a:p>
        </p:txBody>
      </p:sp>
      <p:sp>
        <p:nvSpPr>
          <p:cNvPr id="4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972049" y="4239771"/>
            <a:ext cx="4831185" cy="318084"/>
          </a:xfrm>
        </p:spPr>
        <p:txBody>
          <a:bodyPr/>
          <a:lstStyle>
            <a:lvl1pPr marL="0" indent="0" algn="l">
              <a:buNone/>
              <a:defRPr baseline="0">
                <a:solidFill>
                  <a:schemeClr val="tx1"/>
                </a:solidFill>
              </a:defRPr>
            </a:lvl1pPr>
            <a:lvl2pPr marL="180975" indent="-180975" algn="l">
              <a:buClr>
                <a:schemeClr val="bg2"/>
              </a:buClr>
              <a:buSzPct val="100000"/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406800" indent="-190800" algn="l">
              <a:spcBef>
                <a:spcPts val="336"/>
              </a:spcBef>
              <a:buClrTx/>
              <a:buFont typeface="Helvetica 55 Roman" panose="020B0604020202020204" pitchFamily="34" charset="0"/>
              <a:buChar char="–"/>
              <a:defRPr>
                <a:solidFill>
                  <a:schemeClr val="tx1"/>
                </a:solidFill>
                <a:latin typeface="Helvetica 55 Roman" panose="020B0604020202020204" pitchFamily="34" charset="0"/>
              </a:defRPr>
            </a:lvl3pPr>
            <a:lvl4pPr marL="594000" indent="-172800" algn="l">
              <a:spcBef>
                <a:spcPts val="24"/>
              </a:spcBef>
              <a:buFont typeface="Helvetica 55 Roman" panose="020B0604020202020204" pitchFamily="34" charset="0"/>
              <a:buChar char="–"/>
              <a:defRPr>
                <a:solidFill>
                  <a:schemeClr val="tx1"/>
                </a:solidFill>
              </a:defRPr>
            </a:lvl4pPr>
            <a:lvl5pPr marL="799200" indent="-190800" algn="l">
              <a:buFont typeface="Helvetica 55 Roman" panose="020B0604020202020204" pitchFamily="34" charset="0"/>
              <a:buChar char="–"/>
              <a:defRPr>
                <a:solidFill>
                  <a:schemeClr val="tx1"/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dirty="0"/>
              <a:t>Cliquez pour modifier le nom du présentateur</a:t>
            </a:r>
          </a:p>
        </p:txBody>
      </p:sp>
      <p:grpSp>
        <p:nvGrpSpPr>
          <p:cNvPr id="3" name="Group 2"/>
          <p:cNvGrpSpPr/>
          <p:nvPr userDrawn="1"/>
        </p:nvGrpSpPr>
        <p:grpSpPr>
          <a:xfrm>
            <a:off x="8227152" y="4233863"/>
            <a:ext cx="612775" cy="612775"/>
            <a:chOff x="313535" y="4233863"/>
            <a:chExt cx="612775" cy="612775"/>
          </a:xfrm>
        </p:grpSpPr>
        <p:sp>
          <p:nvSpPr>
            <p:cNvPr id="43" name="Rectangle 5"/>
            <p:cNvSpPr>
              <a:spLocks noChangeArrowheads="1"/>
            </p:cNvSpPr>
            <p:nvPr userDrawn="1"/>
          </p:nvSpPr>
          <p:spPr bwMode="auto">
            <a:xfrm>
              <a:off x="313535" y="4233863"/>
              <a:ext cx="612775" cy="612775"/>
            </a:xfrm>
            <a:prstGeom prst="rect">
              <a:avLst/>
            </a:prstGeom>
            <a:solidFill>
              <a:srgbClr val="FF7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4" name="Freeform 6"/>
            <p:cNvSpPr>
              <a:spLocks noEditPoints="1"/>
            </p:cNvSpPr>
            <p:nvPr userDrawn="1"/>
          </p:nvSpPr>
          <p:spPr bwMode="auto">
            <a:xfrm>
              <a:off x="500860" y="4708526"/>
              <a:ext cx="74613" cy="87313"/>
            </a:xfrm>
            <a:custGeom>
              <a:avLst/>
              <a:gdLst>
                <a:gd name="T0" fmla="*/ 66 w 93"/>
                <a:gd name="T1" fmla="*/ 99 h 109"/>
                <a:gd name="T2" fmla="*/ 31 w 93"/>
                <a:gd name="T3" fmla="*/ 109 h 109"/>
                <a:gd name="T4" fmla="*/ 0 w 93"/>
                <a:gd name="T5" fmla="*/ 79 h 109"/>
                <a:gd name="T6" fmla="*/ 66 w 93"/>
                <a:gd name="T7" fmla="*/ 37 h 109"/>
                <a:gd name="T8" fmla="*/ 66 w 93"/>
                <a:gd name="T9" fmla="*/ 32 h 109"/>
                <a:gd name="T10" fmla="*/ 49 w 93"/>
                <a:gd name="T11" fmla="*/ 19 h 109"/>
                <a:gd name="T12" fmla="*/ 24 w 93"/>
                <a:gd name="T13" fmla="*/ 32 h 109"/>
                <a:gd name="T14" fmla="*/ 5 w 93"/>
                <a:gd name="T15" fmla="*/ 21 h 109"/>
                <a:gd name="T16" fmla="*/ 50 w 93"/>
                <a:gd name="T17" fmla="*/ 0 h 109"/>
                <a:gd name="T18" fmla="*/ 93 w 93"/>
                <a:gd name="T19" fmla="*/ 32 h 109"/>
                <a:gd name="T20" fmla="*/ 93 w 93"/>
                <a:gd name="T21" fmla="*/ 108 h 109"/>
                <a:gd name="T22" fmla="*/ 68 w 93"/>
                <a:gd name="T23" fmla="*/ 108 h 109"/>
                <a:gd name="T24" fmla="*/ 66 w 93"/>
                <a:gd name="T25" fmla="*/ 99 h 109"/>
                <a:gd name="T26" fmla="*/ 27 w 93"/>
                <a:gd name="T27" fmla="*/ 77 h 109"/>
                <a:gd name="T28" fmla="*/ 39 w 93"/>
                <a:gd name="T29" fmla="*/ 90 h 109"/>
                <a:gd name="T30" fmla="*/ 65 w 93"/>
                <a:gd name="T31" fmla="*/ 79 h 109"/>
                <a:gd name="T32" fmla="*/ 65 w 93"/>
                <a:gd name="T33" fmla="*/ 54 h 109"/>
                <a:gd name="T34" fmla="*/ 27 w 93"/>
                <a:gd name="T35" fmla="*/ 7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" h="109">
                  <a:moveTo>
                    <a:pt x="66" y="99"/>
                  </a:moveTo>
                  <a:cubicBezTo>
                    <a:pt x="55" y="106"/>
                    <a:pt x="43" y="109"/>
                    <a:pt x="31" y="109"/>
                  </a:cubicBezTo>
                  <a:cubicBezTo>
                    <a:pt x="11" y="109"/>
                    <a:pt x="0" y="96"/>
                    <a:pt x="0" y="79"/>
                  </a:cubicBezTo>
                  <a:cubicBezTo>
                    <a:pt x="0" y="55"/>
                    <a:pt x="21" y="42"/>
                    <a:pt x="66" y="37"/>
                  </a:cubicBezTo>
                  <a:cubicBezTo>
                    <a:pt x="66" y="32"/>
                    <a:pt x="66" y="32"/>
                    <a:pt x="66" y="32"/>
                  </a:cubicBezTo>
                  <a:cubicBezTo>
                    <a:pt x="66" y="24"/>
                    <a:pt x="60" y="19"/>
                    <a:pt x="49" y="19"/>
                  </a:cubicBezTo>
                  <a:cubicBezTo>
                    <a:pt x="39" y="19"/>
                    <a:pt x="30" y="24"/>
                    <a:pt x="24" y="32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15" y="7"/>
                    <a:pt x="30" y="0"/>
                    <a:pt x="50" y="0"/>
                  </a:cubicBezTo>
                  <a:cubicBezTo>
                    <a:pt x="77" y="0"/>
                    <a:pt x="93" y="12"/>
                    <a:pt x="93" y="32"/>
                  </a:cubicBezTo>
                  <a:cubicBezTo>
                    <a:pt x="93" y="32"/>
                    <a:pt x="93" y="108"/>
                    <a:pt x="93" y="108"/>
                  </a:cubicBezTo>
                  <a:cubicBezTo>
                    <a:pt x="68" y="108"/>
                    <a:pt x="68" y="108"/>
                    <a:pt x="68" y="108"/>
                  </a:cubicBezTo>
                  <a:lnTo>
                    <a:pt x="66" y="99"/>
                  </a:lnTo>
                  <a:close/>
                  <a:moveTo>
                    <a:pt x="27" y="77"/>
                  </a:moveTo>
                  <a:cubicBezTo>
                    <a:pt x="27" y="84"/>
                    <a:pt x="31" y="90"/>
                    <a:pt x="39" y="90"/>
                  </a:cubicBezTo>
                  <a:cubicBezTo>
                    <a:pt x="48" y="90"/>
                    <a:pt x="57" y="87"/>
                    <a:pt x="65" y="79"/>
                  </a:cubicBezTo>
                  <a:cubicBezTo>
                    <a:pt x="65" y="54"/>
                    <a:pt x="65" y="54"/>
                    <a:pt x="65" y="54"/>
                  </a:cubicBezTo>
                  <a:cubicBezTo>
                    <a:pt x="39" y="57"/>
                    <a:pt x="27" y="64"/>
                    <a:pt x="27" y="7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5" name="Freeform 7"/>
            <p:cNvSpPr>
              <a:spLocks/>
            </p:cNvSpPr>
            <p:nvPr userDrawn="1"/>
          </p:nvSpPr>
          <p:spPr bwMode="auto">
            <a:xfrm>
              <a:off x="592935" y="4708526"/>
              <a:ext cx="76200" cy="87313"/>
            </a:xfrm>
            <a:custGeom>
              <a:avLst/>
              <a:gdLst>
                <a:gd name="T0" fmla="*/ 0 w 94"/>
                <a:gd name="T1" fmla="*/ 5 h 108"/>
                <a:gd name="T2" fmla="*/ 23 w 94"/>
                <a:gd name="T3" fmla="*/ 2 h 108"/>
                <a:gd name="T4" fmla="*/ 25 w 94"/>
                <a:gd name="T5" fmla="*/ 15 h 108"/>
                <a:gd name="T6" fmla="*/ 61 w 94"/>
                <a:gd name="T7" fmla="*/ 0 h 108"/>
                <a:gd name="T8" fmla="*/ 94 w 94"/>
                <a:gd name="T9" fmla="*/ 34 h 108"/>
                <a:gd name="T10" fmla="*/ 94 w 94"/>
                <a:gd name="T11" fmla="*/ 108 h 108"/>
                <a:gd name="T12" fmla="*/ 66 w 94"/>
                <a:gd name="T13" fmla="*/ 108 h 108"/>
                <a:gd name="T14" fmla="*/ 66 w 94"/>
                <a:gd name="T15" fmla="*/ 39 h 108"/>
                <a:gd name="T16" fmla="*/ 53 w 94"/>
                <a:gd name="T17" fmla="*/ 21 h 108"/>
                <a:gd name="T18" fmla="*/ 27 w 94"/>
                <a:gd name="T19" fmla="*/ 32 h 108"/>
                <a:gd name="T20" fmla="*/ 27 w 94"/>
                <a:gd name="T21" fmla="*/ 108 h 108"/>
                <a:gd name="T22" fmla="*/ 0 w 94"/>
                <a:gd name="T23" fmla="*/ 108 h 108"/>
                <a:gd name="T24" fmla="*/ 0 w 94"/>
                <a:gd name="T25" fmla="*/ 5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4" h="108">
                  <a:moveTo>
                    <a:pt x="0" y="5"/>
                  </a:moveTo>
                  <a:cubicBezTo>
                    <a:pt x="23" y="2"/>
                    <a:pt x="23" y="2"/>
                    <a:pt x="23" y="2"/>
                  </a:cubicBezTo>
                  <a:cubicBezTo>
                    <a:pt x="25" y="15"/>
                    <a:pt x="25" y="15"/>
                    <a:pt x="25" y="15"/>
                  </a:cubicBezTo>
                  <a:cubicBezTo>
                    <a:pt x="38" y="5"/>
                    <a:pt x="48" y="0"/>
                    <a:pt x="61" y="0"/>
                  </a:cubicBezTo>
                  <a:cubicBezTo>
                    <a:pt x="83" y="0"/>
                    <a:pt x="94" y="12"/>
                    <a:pt x="94" y="34"/>
                  </a:cubicBezTo>
                  <a:cubicBezTo>
                    <a:pt x="94" y="108"/>
                    <a:pt x="94" y="108"/>
                    <a:pt x="94" y="108"/>
                  </a:cubicBezTo>
                  <a:cubicBezTo>
                    <a:pt x="66" y="108"/>
                    <a:pt x="66" y="108"/>
                    <a:pt x="66" y="108"/>
                  </a:cubicBezTo>
                  <a:cubicBezTo>
                    <a:pt x="66" y="39"/>
                    <a:pt x="66" y="39"/>
                    <a:pt x="66" y="39"/>
                  </a:cubicBezTo>
                  <a:cubicBezTo>
                    <a:pt x="66" y="26"/>
                    <a:pt x="63" y="21"/>
                    <a:pt x="53" y="21"/>
                  </a:cubicBezTo>
                  <a:cubicBezTo>
                    <a:pt x="45" y="21"/>
                    <a:pt x="36" y="24"/>
                    <a:pt x="27" y="32"/>
                  </a:cubicBezTo>
                  <a:cubicBezTo>
                    <a:pt x="27" y="108"/>
                    <a:pt x="27" y="108"/>
                    <a:pt x="27" y="108"/>
                  </a:cubicBezTo>
                  <a:cubicBezTo>
                    <a:pt x="0" y="108"/>
                    <a:pt x="0" y="108"/>
                    <a:pt x="0" y="108"/>
                  </a:cubicBezTo>
                  <a:lnTo>
                    <a:pt x="0" y="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6" name="Freeform 8"/>
            <p:cNvSpPr>
              <a:spLocks noEditPoints="1"/>
            </p:cNvSpPr>
            <p:nvPr userDrawn="1"/>
          </p:nvSpPr>
          <p:spPr bwMode="auto">
            <a:xfrm>
              <a:off x="778673" y="4708526"/>
              <a:ext cx="79375" cy="88900"/>
            </a:xfrm>
            <a:custGeom>
              <a:avLst/>
              <a:gdLst>
                <a:gd name="T0" fmla="*/ 50 w 98"/>
                <a:gd name="T1" fmla="*/ 110 h 110"/>
                <a:gd name="T2" fmla="*/ 0 w 98"/>
                <a:gd name="T3" fmla="*/ 55 h 110"/>
                <a:gd name="T4" fmla="*/ 49 w 98"/>
                <a:gd name="T5" fmla="*/ 0 h 110"/>
                <a:gd name="T6" fmla="*/ 98 w 98"/>
                <a:gd name="T7" fmla="*/ 54 h 110"/>
                <a:gd name="T8" fmla="*/ 97 w 98"/>
                <a:gd name="T9" fmla="*/ 59 h 110"/>
                <a:gd name="T10" fmla="*/ 27 w 98"/>
                <a:gd name="T11" fmla="*/ 59 h 110"/>
                <a:gd name="T12" fmla="*/ 52 w 98"/>
                <a:gd name="T13" fmla="*/ 89 h 110"/>
                <a:gd name="T14" fmla="*/ 76 w 98"/>
                <a:gd name="T15" fmla="*/ 76 h 110"/>
                <a:gd name="T16" fmla="*/ 96 w 98"/>
                <a:gd name="T17" fmla="*/ 87 h 110"/>
                <a:gd name="T18" fmla="*/ 50 w 98"/>
                <a:gd name="T19" fmla="*/ 110 h 110"/>
                <a:gd name="T20" fmla="*/ 70 w 98"/>
                <a:gd name="T21" fmla="*/ 41 h 110"/>
                <a:gd name="T22" fmla="*/ 49 w 98"/>
                <a:gd name="T23" fmla="*/ 19 h 110"/>
                <a:gd name="T24" fmla="*/ 28 w 98"/>
                <a:gd name="T25" fmla="*/ 41 h 110"/>
                <a:gd name="T26" fmla="*/ 70 w 98"/>
                <a:gd name="T27" fmla="*/ 41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8" h="110">
                  <a:moveTo>
                    <a:pt x="50" y="110"/>
                  </a:moveTo>
                  <a:cubicBezTo>
                    <a:pt x="19" y="110"/>
                    <a:pt x="0" y="90"/>
                    <a:pt x="0" y="55"/>
                  </a:cubicBezTo>
                  <a:cubicBezTo>
                    <a:pt x="0" y="20"/>
                    <a:pt x="19" y="0"/>
                    <a:pt x="49" y="0"/>
                  </a:cubicBezTo>
                  <a:cubicBezTo>
                    <a:pt x="80" y="0"/>
                    <a:pt x="98" y="20"/>
                    <a:pt x="98" y="54"/>
                  </a:cubicBezTo>
                  <a:cubicBezTo>
                    <a:pt x="98" y="56"/>
                    <a:pt x="97" y="57"/>
                    <a:pt x="97" y="59"/>
                  </a:cubicBezTo>
                  <a:cubicBezTo>
                    <a:pt x="27" y="59"/>
                    <a:pt x="27" y="59"/>
                    <a:pt x="27" y="59"/>
                  </a:cubicBezTo>
                  <a:cubicBezTo>
                    <a:pt x="28" y="79"/>
                    <a:pt x="36" y="89"/>
                    <a:pt x="52" y="89"/>
                  </a:cubicBezTo>
                  <a:cubicBezTo>
                    <a:pt x="63" y="89"/>
                    <a:pt x="70" y="85"/>
                    <a:pt x="76" y="76"/>
                  </a:cubicBezTo>
                  <a:cubicBezTo>
                    <a:pt x="96" y="87"/>
                    <a:pt x="96" y="87"/>
                    <a:pt x="96" y="87"/>
                  </a:cubicBezTo>
                  <a:cubicBezTo>
                    <a:pt x="87" y="102"/>
                    <a:pt x="71" y="110"/>
                    <a:pt x="50" y="110"/>
                  </a:cubicBezTo>
                  <a:close/>
                  <a:moveTo>
                    <a:pt x="70" y="41"/>
                  </a:moveTo>
                  <a:cubicBezTo>
                    <a:pt x="70" y="27"/>
                    <a:pt x="62" y="19"/>
                    <a:pt x="49" y="19"/>
                  </a:cubicBezTo>
                  <a:cubicBezTo>
                    <a:pt x="37" y="19"/>
                    <a:pt x="29" y="27"/>
                    <a:pt x="28" y="41"/>
                  </a:cubicBezTo>
                  <a:lnTo>
                    <a:pt x="70" y="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7" name="Freeform 9"/>
            <p:cNvSpPr>
              <a:spLocks noEditPoints="1"/>
            </p:cNvSpPr>
            <p:nvPr userDrawn="1"/>
          </p:nvSpPr>
          <p:spPr bwMode="auto">
            <a:xfrm>
              <a:off x="346873" y="4708526"/>
              <a:ext cx="84138" cy="88900"/>
            </a:xfrm>
            <a:custGeom>
              <a:avLst/>
              <a:gdLst>
                <a:gd name="T0" fmla="*/ 52 w 104"/>
                <a:gd name="T1" fmla="*/ 111 h 111"/>
                <a:gd name="T2" fmla="*/ 0 w 104"/>
                <a:gd name="T3" fmla="*/ 55 h 111"/>
                <a:gd name="T4" fmla="*/ 52 w 104"/>
                <a:gd name="T5" fmla="*/ 0 h 111"/>
                <a:gd name="T6" fmla="*/ 104 w 104"/>
                <a:gd name="T7" fmla="*/ 55 h 111"/>
                <a:gd name="T8" fmla="*/ 52 w 104"/>
                <a:gd name="T9" fmla="*/ 111 h 111"/>
                <a:gd name="T10" fmla="*/ 52 w 104"/>
                <a:gd name="T11" fmla="*/ 23 h 111"/>
                <a:gd name="T12" fmla="*/ 28 w 104"/>
                <a:gd name="T13" fmla="*/ 55 h 111"/>
                <a:gd name="T14" fmla="*/ 52 w 104"/>
                <a:gd name="T15" fmla="*/ 87 h 111"/>
                <a:gd name="T16" fmla="*/ 77 w 104"/>
                <a:gd name="T17" fmla="*/ 55 h 111"/>
                <a:gd name="T18" fmla="*/ 52 w 104"/>
                <a:gd name="T19" fmla="*/ 23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4" h="111">
                  <a:moveTo>
                    <a:pt x="52" y="111"/>
                  </a:moveTo>
                  <a:cubicBezTo>
                    <a:pt x="25" y="111"/>
                    <a:pt x="0" y="93"/>
                    <a:pt x="0" y="55"/>
                  </a:cubicBezTo>
                  <a:cubicBezTo>
                    <a:pt x="0" y="17"/>
                    <a:pt x="25" y="0"/>
                    <a:pt x="52" y="0"/>
                  </a:cubicBezTo>
                  <a:cubicBezTo>
                    <a:pt x="79" y="0"/>
                    <a:pt x="104" y="17"/>
                    <a:pt x="104" y="55"/>
                  </a:cubicBezTo>
                  <a:cubicBezTo>
                    <a:pt x="104" y="93"/>
                    <a:pt x="79" y="111"/>
                    <a:pt x="52" y="111"/>
                  </a:cubicBezTo>
                  <a:close/>
                  <a:moveTo>
                    <a:pt x="52" y="23"/>
                  </a:moveTo>
                  <a:cubicBezTo>
                    <a:pt x="31" y="23"/>
                    <a:pt x="28" y="42"/>
                    <a:pt x="28" y="55"/>
                  </a:cubicBezTo>
                  <a:cubicBezTo>
                    <a:pt x="28" y="69"/>
                    <a:pt x="31" y="87"/>
                    <a:pt x="52" y="87"/>
                  </a:cubicBezTo>
                  <a:cubicBezTo>
                    <a:pt x="73" y="87"/>
                    <a:pt x="77" y="69"/>
                    <a:pt x="77" y="55"/>
                  </a:cubicBezTo>
                  <a:cubicBezTo>
                    <a:pt x="77" y="42"/>
                    <a:pt x="73" y="23"/>
                    <a:pt x="52" y="2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8" name="Freeform 10"/>
            <p:cNvSpPr>
              <a:spLocks/>
            </p:cNvSpPr>
            <p:nvPr userDrawn="1"/>
          </p:nvSpPr>
          <p:spPr bwMode="auto">
            <a:xfrm>
              <a:off x="446885" y="4708526"/>
              <a:ext cx="47625" cy="87313"/>
            </a:xfrm>
            <a:custGeom>
              <a:avLst/>
              <a:gdLst>
                <a:gd name="T0" fmla="*/ 0 w 59"/>
                <a:gd name="T1" fmla="*/ 3 h 108"/>
                <a:gd name="T2" fmla="*/ 26 w 59"/>
                <a:gd name="T3" fmla="*/ 3 h 108"/>
                <a:gd name="T4" fmla="*/ 26 w 59"/>
                <a:gd name="T5" fmla="*/ 15 h 108"/>
                <a:gd name="T6" fmla="*/ 55 w 59"/>
                <a:gd name="T7" fmla="*/ 0 h 108"/>
                <a:gd name="T8" fmla="*/ 59 w 59"/>
                <a:gd name="T9" fmla="*/ 1 h 108"/>
                <a:gd name="T10" fmla="*/ 59 w 59"/>
                <a:gd name="T11" fmla="*/ 27 h 108"/>
                <a:gd name="T12" fmla="*/ 58 w 59"/>
                <a:gd name="T13" fmla="*/ 27 h 108"/>
                <a:gd name="T14" fmla="*/ 28 w 59"/>
                <a:gd name="T15" fmla="*/ 38 h 108"/>
                <a:gd name="T16" fmla="*/ 28 w 59"/>
                <a:gd name="T17" fmla="*/ 108 h 108"/>
                <a:gd name="T18" fmla="*/ 0 w 59"/>
                <a:gd name="T19" fmla="*/ 108 h 108"/>
                <a:gd name="T20" fmla="*/ 0 w 59"/>
                <a:gd name="T21" fmla="*/ 3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" h="108">
                  <a:moveTo>
                    <a:pt x="0" y="3"/>
                  </a:moveTo>
                  <a:cubicBezTo>
                    <a:pt x="26" y="3"/>
                    <a:pt x="26" y="3"/>
                    <a:pt x="26" y="3"/>
                  </a:cubicBezTo>
                  <a:cubicBezTo>
                    <a:pt x="26" y="15"/>
                    <a:pt x="26" y="15"/>
                    <a:pt x="26" y="15"/>
                  </a:cubicBezTo>
                  <a:cubicBezTo>
                    <a:pt x="31" y="8"/>
                    <a:pt x="44" y="0"/>
                    <a:pt x="55" y="0"/>
                  </a:cubicBezTo>
                  <a:cubicBezTo>
                    <a:pt x="57" y="0"/>
                    <a:pt x="58" y="0"/>
                    <a:pt x="59" y="1"/>
                  </a:cubicBezTo>
                  <a:cubicBezTo>
                    <a:pt x="59" y="27"/>
                    <a:pt x="59" y="27"/>
                    <a:pt x="59" y="27"/>
                  </a:cubicBezTo>
                  <a:cubicBezTo>
                    <a:pt x="59" y="27"/>
                    <a:pt x="58" y="27"/>
                    <a:pt x="58" y="27"/>
                  </a:cubicBezTo>
                  <a:cubicBezTo>
                    <a:pt x="46" y="27"/>
                    <a:pt x="32" y="28"/>
                    <a:pt x="28" y="38"/>
                  </a:cubicBezTo>
                  <a:cubicBezTo>
                    <a:pt x="28" y="108"/>
                    <a:pt x="28" y="108"/>
                    <a:pt x="28" y="108"/>
                  </a:cubicBezTo>
                  <a:cubicBezTo>
                    <a:pt x="0" y="108"/>
                    <a:pt x="0" y="108"/>
                    <a:pt x="0" y="108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9" name="Freeform 11"/>
            <p:cNvSpPr>
              <a:spLocks noEditPoints="1"/>
            </p:cNvSpPr>
            <p:nvPr userDrawn="1"/>
          </p:nvSpPr>
          <p:spPr bwMode="auto">
            <a:xfrm>
              <a:off x="685010" y="4708526"/>
              <a:ext cx="79375" cy="120650"/>
            </a:xfrm>
            <a:custGeom>
              <a:avLst/>
              <a:gdLst>
                <a:gd name="T0" fmla="*/ 49 w 98"/>
                <a:gd name="T1" fmla="*/ 85 h 149"/>
                <a:gd name="T2" fmla="*/ 72 w 98"/>
                <a:gd name="T3" fmla="*/ 50 h 149"/>
                <a:gd name="T4" fmla="*/ 49 w 98"/>
                <a:gd name="T5" fmla="*/ 20 h 149"/>
                <a:gd name="T6" fmla="*/ 28 w 98"/>
                <a:gd name="T7" fmla="*/ 51 h 149"/>
                <a:gd name="T8" fmla="*/ 49 w 98"/>
                <a:gd name="T9" fmla="*/ 85 h 149"/>
                <a:gd name="T10" fmla="*/ 98 w 98"/>
                <a:gd name="T11" fmla="*/ 2 h 149"/>
                <a:gd name="T12" fmla="*/ 98 w 98"/>
                <a:gd name="T13" fmla="*/ 102 h 149"/>
                <a:gd name="T14" fmla="*/ 47 w 98"/>
                <a:gd name="T15" fmla="*/ 149 h 149"/>
                <a:gd name="T16" fmla="*/ 3 w 98"/>
                <a:gd name="T17" fmla="*/ 123 h 149"/>
                <a:gd name="T18" fmla="*/ 30 w 98"/>
                <a:gd name="T19" fmla="*/ 118 h 149"/>
                <a:gd name="T20" fmla="*/ 50 w 98"/>
                <a:gd name="T21" fmla="*/ 128 h 149"/>
                <a:gd name="T22" fmla="*/ 72 w 98"/>
                <a:gd name="T23" fmla="*/ 105 h 149"/>
                <a:gd name="T24" fmla="*/ 72 w 98"/>
                <a:gd name="T25" fmla="*/ 93 h 149"/>
                <a:gd name="T26" fmla="*/ 71 w 98"/>
                <a:gd name="T27" fmla="*/ 92 h 149"/>
                <a:gd name="T28" fmla="*/ 44 w 98"/>
                <a:gd name="T29" fmla="*/ 108 h 149"/>
                <a:gd name="T30" fmla="*/ 0 w 98"/>
                <a:gd name="T31" fmla="*/ 55 h 149"/>
                <a:gd name="T32" fmla="*/ 42 w 98"/>
                <a:gd name="T33" fmla="*/ 0 h 149"/>
                <a:gd name="T34" fmla="*/ 73 w 98"/>
                <a:gd name="T35" fmla="*/ 15 h 149"/>
                <a:gd name="T36" fmla="*/ 73 w 98"/>
                <a:gd name="T37" fmla="*/ 15 h 149"/>
                <a:gd name="T38" fmla="*/ 75 w 98"/>
                <a:gd name="T39" fmla="*/ 2 h 149"/>
                <a:gd name="T40" fmla="*/ 98 w 98"/>
                <a:gd name="T41" fmla="*/ 2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8" h="149">
                  <a:moveTo>
                    <a:pt x="49" y="85"/>
                  </a:moveTo>
                  <a:cubicBezTo>
                    <a:pt x="70" y="85"/>
                    <a:pt x="72" y="64"/>
                    <a:pt x="72" y="50"/>
                  </a:cubicBezTo>
                  <a:cubicBezTo>
                    <a:pt x="72" y="33"/>
                    <a:pt x="64" y="20"/>
                    <a:pt x="49" y="20"/>
                  </a:cubicBezTo>
                  <a:cubicBezTo>
                    <a:pt x="39" y="20"/>
                    <a:pt x="28" y="27"/>
                    <a:pt x="28" y="51"/>
                  </a:cubicBezTo>
                  <a:cubicBezTo>
                    <a:pt x="28" y="64"/>
                    <a:pt x="29" y="85"/>
                    <a:pt x="49" y="85"/>
                  </a:cubicBezTo>
                  <a:close/>
                  <a:moveTo>
                    <a:pt x="98" y="2"/>
                  </a:moveTo>
                  <a:cubicBezTo>
                    <a:pt x="98" y="102"/>
                    <a:pt x="98" y="102"/>
                    <a:pt x="98" y="102"/>
                  </a:cubicBezTo>
                  <a:cubicBezTo>
                    <a:pt x="98" y="119"/>
                    <a:pt x="97" y="148"/>
                    <a:pt x="47" y="149"/>
                  </a:cubicBezTo>
                  <a:cubicBezTo>
                    <a:pt x="26" y="149"/>
                    <a:pt x="7" y="141"/>
                    <a:pt x="3" y="123"/>
                  </a:cubicBezTo>
                  <a:cubicBezTo>
                    <a:pt x="30" y="118"/>
                    <a:pt x="30" y="118"/>
                    <a:pt x="30" y="118"/>
                  </a:cubicBezTo>
                  <a:cubicBezTo>
                    <a:pt x="32" y="123"/>
                    <a:pt x="35" y="128"/>
                    <a:pt x="50" y="128"/>
                  </a:cubicBezTo>
                  <a:cubicBezTo>
                    <a:pt x="65" y="128"/>
                    <a:pt x="72" y="122"/>
                    <a:pt x="72" y="105"/>
                  </a:cubicBezTo>
                  <a:cubicBezTo>
                    <a:pt x="72" y="93"/>
                    <a:pt x="72" y="93"/>
                    <a:pt x="72" y="93"/>
                  </a:cubicBezTo>
                  <a:cubicBezTo>
                    <a:pt x="71" y="92"/>
                    <a:pt x="71" y="92"/>
                    <a:pt x="71" y="92"/>
                  </a:cubicBezTo>
                  <a:cubicBezTo>
                    <a:pt x="67" y="100"/>
                    <a:pt x="60" y="108"/>
                    <a:pt x="44" y="108"/>
                  </a:cubicBezTo>
                  <a:cubicBezTo>
                    <a:pt x="19" y="108"/>
                    <a:pt x="0" y="91"/>
                    <a:pt x="0" y="55"/>
                  </a:cubicBezTo>
                  <a:cubicBezTo>
                    <a:pt x="0" y="20"/>
                    <a:pt x="20" y="0"/>
                    <a:pt x="42" y="0"/>
                  </a:cubicBezTo>
                  <a:cubicBezTo>
                    <a:pt x="63" y="0"/>
                    <a:pt x="71" y="10"/>
                    <a:pt x="73" y="15"/>
                  </a:cubicBezTo>
                  <a:cubicBezTo>
                    <a:pt x="73" y="15"/>
                    <a:pt x="73" y="15"/>
                    <a:pt x="73" y="15"/>
                  </a:cubicBezTo>
                  <a:cubicBezTo>
                    <a:pt x="75" y="2"/>
                    <a:pt x="75" y="2"/>
                    <a:pt x="75" y="2"/>
                  </a:cubicBezTo>
                  <a:lnTo>
                    <a:pt x="98" y="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0" name="Freeform 12"/>
            <p:cNvSpPr>
              <a:spLocks noEditPoints="1"/>
            </p:cNvSpPr>
            <p:nvPr userDrawn="1"/>
          </p:nvSpPr>
          <p:spPr bwMode="auto">
            <a:xfrm>
              <a:off x="843760" y="4678363"/>
              <a:ext cx="58738" cy="26988"/>
            </a:xfrm>
            <a:custGeom>
              <a:avLst/>
              <a:gdLst>
                <a:gd name="T0" fmla="*/ 14 w 37"/>
                <a:gd name="T1" fmla="*/ 2 h 17"/>
                <a:gd name="T2" fmla="*/ 9 w 37"/>
                <a:gd name="T3" fmla="*/ 2 h 17"/>
                <a:gd name="T4" fmla="*/ 9 w 37"/>
                <a:gd name="T5" fmla="*/ 17 h 17"/>
                <a:gd name="T6" fmla="*/ 6 w 37"/>
                <a:gd name="T7" fmla="*/ 17 h 17"/>
                <a:gd name="T8" fmla="*/ 6 w 37"/>
                <a:gd name="T9" fmla="*/ 2 h 17"/>
                <a:gd name="T10" fmla="*/ 0 w 37"/>
                <a:gd name="T11" fmla="*/ 2 h 17"/>
                <a:gd name="T12" fmla="*/ 0 w 37"/>
                <a:gd name="T13" fmla="*/ 0 h 17"/>
                <a:gd name="T14" fmla="*/ 14 w 37"/>
                <a:gd name="T15" fmla="*/ 0 h 17"/>
                <a:gd name="T16" fmla="*/ 14 w 37"/>
                <a:gd name="T17" fmla="*/ 2 h 17"/>
                <a:gd name="T18" fmla="*/ 37 w 37"/>
                <a:gd name="T19" fmla="*/ 17 h 17"/>
                <a:gd name="T20" fmla="*/ 34 w 37"/>
                <a:gd name="T21" fmla="*/ 17 h 17"/>
                <a:gd name="T22" fmla="*/ 34 w 37"/>
                <a:gd name="T23" fmla="*/ 2 h 17"/>
                <a:gd name="T24" fmla="*/ 34 w 37"/>
                <a:gd name="T25" fmla="*/ 2 h 17"/>
                <a:gd name="T26" fmla="*/ 29 w 37"/>
                <a:gd name="T27" fmla="*/ 17 h 17"/>
                <a:gd name="T28" fmla="*/ 27 w 37"/>
                <a:gd name="T29" fmla="*/ 17 h 17"/>
                <a:gd name="T30" fmla="*/ 21 w 37"/>
                <a:gd name="T31" fmla="*/ 2 h 17"/>
                <a:gd name="T32" fmla="*/ 20 w 37"/>
                <a:gd name="T33" fmla="*/ 2 h 17"/>
                <a:gd name="T34" fmla="*/ 20 w 37"/>
                <a:gd name="T35" fmla="*/ 17 h 17"/>
                <a:gd name="T36" fmla="*/ 18 w 37"/>
                <a:gd name="T37" fmla="*/ 17 h 17"/>
                <a:gd name="T38" fmla="*/ 18 w 37"/>
                <a:gd name="T39" fmla="*/ 0 h 17"/>
                <a:gd name="T40" fmla="*/ 22 w 37"/>
                <a:gd name="T41" fmla="*/ 0 h 17"/>
                <a:gd name="T42" fmla="*/ 28 w 37"/>
                <a:gd name="T43" fmla="*/ 13 h 17"/>
                <a:gd name="T44" fmla="*/ 33 w 37"/>
                <a:gd name="T45" fmla="*/ 0 h 17"/>
                <a:gd name="T46" fmla="*/ 37 w 37"/>
                <a:gd name="T47" fmla="*/ 0 h 17"/>
                <a:gd name="T48" fmla="*/ 37 w 37"/>
                <a:gd name="T4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7" h="17">
                  <a:moveTo>
                    <a:pt x="14" y="2"/>
                  </a:moveTo>
                  <a:lnTo>
                    <a:pt x="9" y="2"/>
                  </a:lnTo>
                  <a:lnTo>
                    <a:pt x="9" y="17"/>
                  </a:lnTo>
                  <a:lnTo>
                    <a:pt x="6" y="17"/>
                  </a:lnTo>
                  <a:lnTo>
                    <a:pt x="6" y="2"/>
                  </a:lnTo>
                  <a:lnTo>
                    <a:pt x="0" y="2"/>
                  </a:lnTo>
                  <a:lnTo>
                    <a:pt x="0" y="0"/>
                  </a:lnTo>
                  <a:lnTo>
                    <a:pt x="14" y="0"/>
                  </a:lnTo>
                  <a:lnTo>
                    <a:pt x="14" y="2"/>
                  </a:lnTo>
                  <a:close/>
                  <a:moveTo>
                    <a:pt x="37" y="17"/>
                  </a:moveTo>
                  <a:lnTo>
                    <a:pt x="34" y="17"/>
                  </a:lnTo>
                  <a:lnTo>
                    <a:pt x="34" y="2"/>
                  </a:lnTo>
                  <a:lnTo>
                    <a:pt x="34" y="2"/>
                  </a:lnTo>
                  <a:lnTo>
                    <a:pt x="29" y="17"/>
                  </a:lnTo>
                  <a:lnTo>
                    <a:pt x="27" y="17"/>
                  </a:lnTo>
                  <a:lnTo>
                    <a:pt x="21" y="2"/>
                  </a:lnTo>
                  <a:lnTo>
                    <a:pt x="20" y="2"/>
                  </a:lnTo>
                  <a:lnTo>
                    <a:pt x="20" y="17"/>
                  </a:lnTo>
                  <a:lnTo>
                    <a:pt x="18" y="17"/>
                  </a:lnTo>
                  <a:lnTo>
                    <a:pt x="18" y="0"/>
                  </a:lnTo>
                  <a:lnTo>
                    <a:pt x="22" y="0"/>
                  </a:lnTo>
                  <a:lnTo>
                    <a:pt x="28" y="13"/>
                  </a:lnTo>
                  <a:lnTo>
                    <a:pt x="33" y="0"/>
                  </a:lnTo>
                  <a:lnTo>
                    <a:pt x="37" y="0"/>
                  </a:lnTo>
                  <a:lnTo>
                    <a:pt x="37" y="1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22" name="ZoneTexte 13">
            <a:extLst>
              <a:ext uri="{FF2B5EF4-FFF2-40B4-BE49-F238E27FC236}">
                <a16:creationId xmlns:a16="http://schemas.microsoft.com/office/drawing/2014/main" id="{D7001C27-2ED9-D548-B3DB-54FBF362F693}"/>
              </a:ext>
            </a:extLst>
          </p:cNvPr>
          <p:cNvSpPr txBox="1"/>
          <p:nvPr userDrawn="1"/>
        </p:nvSpPr>
        <p:spPr>
          <a:xfrm>
            <a:off x="288770" y="479081"/>
            <a:ext cx="1703993" cy="695447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>
              <a:lnSpc>
                <a:spcPts val="2650"/>
              </a:lnSpc>
            </a:pPr>
            <a:r>
              <a:rPr lang="fr-FR" sz="2650" dirty="0">
                <a:solidFill>
                  <a:srgbClr val="FF7900"/>
                </a:solidFill>
              </a:rPr>
              <a:t>Orange</a:t>
            </a:r>
          </a:p>
          <a:p>
            <a:pPr>
              <a:lnSpc>
                <a:spcPts val="2650"/>
              </a:lnSpc>
            </a:pPr>
            <a:r>
              <a:rPr lang="fr-FR" sz="2650" dirty="0"/>
              <a:t>Innovation</a:t>
            </a:r>
          </a:p>
        </p:txBody>
      </p:sp>
      <p:cxnSp>
        <p:nvCxnSpPr>
          <p:cNvPr id="25" name="Connecteur droit 14">
            <a:extLst>
              <a:ext uri="{FF2B5EF4-FFF2-40B4-BE49-F238E27FC236}">
                <a16:creationId xmlns:a16="http://schemas.microsoft.com/office/drawing/2014/main" id="{A6244450-E821-654A-9248-44D1D123EE57}"/>
              </a:ext>
            </a:extLst>
          </p:cNvPr>
          <p:cNvCxnSpPr>
            <a:cxnSpLocks/>
          </p:cNvCxnSpPr>
          <p:nvPr userDrawn="1"/>
        </p:nvCxnSpPr>
        <p:spPr>
          <a:xfrm>
            <a:off x="332630" y="123478"/>
            <a:ext cx="0" cy="277345"/>
          </a:xfrm>
          <a:prstGeom prst="line">
            <a:avLst/>
          </a:prstGeom>
          <a:ln w="53975">
            <a:solidFill>
              <a:srgbClr val="FF7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14">
            <a:extLst>
              <a:ext uri="{FF2B5EF4-FFF2-40B4-BE49-F238E27FC236}">
                <a16:creationId xmlns:a16="http://schemas.microsoft.com/office/drawing/2014/main" id="{47F7AFE2-B0DD-EB4C-AEBC-9E6EB009B2B1}"/>
              </a:ext>
            </a:extLst>
          </p:cNvPr>
          <p:cNvCxnSpPr>
            <a:cxnSpLocks/>
          </p:cNvCxnSpPr>
          <p:nvPr userDrawn="1"/>
        </p:nvCxnSpPr>
        <p:spPr>
          <a:xfrm>
            <a:off x="331934" y="1203598"/>
            <a:ext cx="696" cy="3673202"/>
          </a:xfrm>
          <a:prstGeom prst="line">
            <a:avLst/>
          </a:prstGeom>
          <a:ln w="53975">
            <a:solidFill>
              <a:srgbClr val="FF7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4179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mai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 hasCustomPrompt="1"/>
          </p:nvPr>
        </p:nvSpPr>
        <p:spPr>
          <a:xfrm>
            <a:off x="314325" y="268287"/>
            <a:ext cx="8515349" cy="4281487"/>
          </a:xfrm>
        </p:spPr>
        <p:txBody>
          <a:bodyPr/>
          <a:lstStyle>
            <a:lvl1pPr>
              <a:spcBef>
                <a:spcPts val="0"/>
              </a:spcBef>
              <a:defRPr sz="3000"/>
            </a:lvl1pPr>
            <a:lvl2pPr marL="358775" indent="-358775">
              <a:spcBef>
                <a:spcPts val="0"/>
              </a:spcBef>
              <a:buClrTx/>
              <a:buSzPct val="100000"/>
              <a:buFont typeface="+mj-lt"/>
              <a:buAutoNum type="arabicPeriod"/>
              <a:defRPr sz="3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fr-FR" noProof="0" dirty="0"/>
              <a:t>Cliquez pour modifier le contenu</a:t>
            </a:r>
          </a:p>
          <a:p>
            <a:pPr lvl="1"/>
            <a:r>
              <a:rPr lang="fr-FR" noProof="0" dirty="0"/>
              <a:t>Deuxième niveau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619545" y="4749146"/>
            <a:ext cx="65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kumimoji="0" lang="fr-FR" sz="800" b="0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Helvetica 75 Bold" panose="020B08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10210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313769" y="268287"/>
            <a:ext cx="6096839" cy="4281487"/>
          </a:xfrm>
        </p:spPr>
        <p:txBody>
          <a:bodyPr>
            <a:normAutofit/>
          </a:bodyPr>
          <a:lstStyle>
            <a:lvl1pPr>
              <a:lnSpc>
                <a:spcPct val="85000"/>
              </a:lnSpc>
              <a:spcBef>
                <a:spcPts val="0"/>
              </a:spcBef>
              <a:buNone/>
              <a:defRPr sz="5500" baseline="0"/>
            </a:lvl1pPr>
            <a:lvl2pPr>
              <a:lnSpc>
                <a:spcPct val="85000"/>
              </a:lnSpc>
              <a:spcBef>
                <a:spcPts val="0"/>
              </a:spcBef>
              <a:defRPr sz="5500"/>
            </a:lvl2pPr>
            <a:lvl3pPr>
              <a:defRPr sz="5500"/>
            </a:lvl3pPr>
            <a:lvl4pPr>
              <a:defRPr sz="5500"/>
            </a:lvl4pPr>
            <a:lvl5pPr>
              <a:defRPr sz="5500"/>
            </a:lvl5pPr>
          </a:lstStyle>
          <a:p>
            <a:pPr lvl="0"/>
            <a:r>
              <a:rPr lang="fr-FR" noProof="0" dirty="0"/>
              <a:t>Cliquez pour modifier le nom de la section </a:t>
            </a:r>
          </a:p>
          <a:p>
            <a:pPr lvl="1"/>
            <a:r>
              <a:rPr lang="fr-FR" noProof="0" dirty="0"/>
              <a:t>Deuxième niveau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619545" y="4749146"/>
            <a:ext cx="65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kumimoji="0" lang="fr-FR" sz="800" b="0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Helvetica 75 Bold" panose="020B08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54208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14326" y="1184275"/>
            <a:ext cx="3966930" cy="3365499"/>
          </a:xfrm>
        </p:spPr>
        <p:txBody>
          <a:bodyPr>
            <a:normAutofit/>
          </a:bodyPr>
          <a:lstStyle>
            <a:lvl1pPr>
              <a:defRPr sz="1400" baseline="0"/>
            </a:lvl1pPr>
            <a:lvl2pPr>
              <a:defRPr sz="1400" baseline="0">
                <a:solidFill>
                  <a:schemeClr val="tx1"/>
                </a:solidFill>
              </a:defRPr>
            </a:lvl2pPr>
            <a:lvl3pPr>
              <a:defRPr sz="1400" baseline="0">
                <a:solidFill>
                  <a:schemeClr val="tx1"/>
                </a:solidFill>
              </a:defRPr>
            </a:lvl3pPr>
            <a:lvl4pPr>
              <a:defRPr sz="1400" baseline="0">
                <a:solidFill>
                  <a:schemeClr val="tx1"/>
                </a:solidFill>
              </a:defRPr>
            </a:lvl4pPr>
            <a:lvl5pPr>
              <a:defRPr sz="1400" baseline="0">
                <a:solidFill>
                  <a:schemeClr val="tx1"/>
                </a:solidFill>
              </a:defRPr>
            </a:lvl5pPr>
            <a:lvl6pPr>
              <a:defRPr sz="14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noProof="0" dirty="0"/>
              <a:t>Cliquez pour modifier le texte</a:t>
            </a:r>
          </a:p>
          <a:p>
            <a:pPr lvl="1"/>
            <a:r>
              <a:rPr lang="fr-FR" noProof="0" dirty="0"/>
              <a:t>Deuxième niveau</a:t>
            </a:r>
          </a:p>
          <a:p>
            <a:pPr lvl="2"/>
            <a:r>
              <a:rPr lang="fr-FR" noProof="0" dirty="0"/>
              <a:t>Troisième niveau</a:t>
            </a:r>
          </a:p>
          <a:p>
            <a:pPr lvl="3"/>
            <a:r>
              <a:rPr lang="fr-FR" noProof="0" dirty="0"/>
              <a:t>Quatrième niveau</a:t>
            </a:r>
          </a:p>
          <a:p>
            <a:pPr lvl="4"/>
            <a:r>
              <a:rPr lang="fr-FR" noProof="0" dirty="0"/>
              <a:t>Cinquième niveau</a:t>
            </a:r>
          </a:p>
          <a:p>
            <a:pPr lvl="5"/>
            <a:r>
              <a:rPr lang="fr-FR" noProof="0" dirty="0"/>
              <a:t>Sixième niveau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864795" y="1183698"/>
            <a:ext cx="3964880" cy="3364418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tx1"/>
                </a:solidFill>
              </a:defRPr>
            </a:lvl3pPr>
            <a:lvl4pPr>
              <a:defRPr sz="1400">
                <a:solidFill>
                  <a:schemeClr val="tx1"/>
                </a:solidFill>
              </a:defRPr>
            </a:lvl4pPr>
            <a:lvl5pPr>
              <a:defRPr sz="1400">
                <a:solidFill>
                  <a:schemeClr val="tx1"/>
                </a:solidFill>
              </a:defRPr>
            </a:lvl5pPr>
            <a:lvl6pPr>
              <a:defRPr sz="14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noProof="0" dirty="0"/>
              <a:t>Cliquez pour modifier le texte</a:t>
            </a:r>
          </a:p>
          <a:p>
            <a:pPr lvl="1"/>
            <a:r>
              <a:rPr lang="fr-FR" noProof="0" dirty="0"/>
              <a:t>Deuxième niveau</a:t>
            </a:r>
          </a:p>
          <a:p>
            <a:pPr lvl="2"/>
            <a:r>
              <a:rPr lang="fr-FR" noProof="0" dirty="0"/>
              <a:t>Troisième niveau</a:t>
            </a:r>
          </a:p>
          <a:p>
            <a:pPr lvl="3"/>
            <a:r>
              <a:rPr lang="fr-FR" noProof="0" dirty="0"/>
              <a:t>Quatrième niveau</a:t>
            </a:r>
          </a:p>
          <a:p>
            <a:pPr lvl="4"/>
            <a:r>
              <a:rPr lang="fr-FR" noProof="0" dirty="0"/>
              <a:t>Cinquième niveau</a:t>
            </a:r>
          </a:p>
          <a:p>
            <a:pPr lvl="5"/>
            <a:r>
              <a:rPr lang="fr-FR" noProof="0" dirty="0"/>
              <a:t>Sixième niveau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fr-FR" noProof="0" dirty="0"/>
              <a:t>Cliquez pour modifier le titre</a:t>
            </a:r>
            <a:endParaRPr lang="en-GB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619545" y="4749146"/>
            <a:ext cx="65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kumimoji="0" lang="fr-FR" sz="800" b="0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Helvetica 75 Bold" panose="020B08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97682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noProof="0" dirty="0"/>
              <a:t>Cliquez pour modifier le titre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619545" y="4749146"/>
            <a:ext cx="65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kumimoji="0" lang="fr-FR" sz="800" b="0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Helvetica 75 Bold" panose="020B08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43405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pleine pag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9144000" cy="5143500"/>
          </a:xfrm>
        </p:spPr>
        <p:txBody>
          <a:bodyPr/>
          <a:lstStyle/>
          <a:p>
            <a:r>
              <a:rPr lang="fr-FR" noProof="0" dirty="0"/>
              <a:t>Cliquez sur l'icône pour ajouter une photo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fr-FR" dirty="0"/>
              <a:t>Cliquez pour modifier le titre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43937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 userDrawn="1"/>
        </p:nvSpPr>
        <p:spPr>
          <a:xfrm>
            <a:off x="619545" y="4749146"/>
            <a:ext cx="65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kumimoji="0" lang="fr-FR" sz="800" b="0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Helvetica 75 Bold" panose="020B08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28312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14325" y="1184275"/>
            <a:ext cx="8515350" cy="3365500"/>
          </a:xfrm>
        </p:spPr>
        <p:txBody>
          <a:bodyPr/>
          <a:lstStyle>
            <a:lvl1pPr>
              <a:defRPr/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/>
            </a:lvl6pPr>
          </a:lstStyle>
          <a:p>
            <a:pPr lvl="0"/>
            <a:r>
              <a:rPr lang="fr-FR" noProof="0" dirty="0"/>
              <a:t>Cliquez pour modifier le texte</a:t>
            </a:r>
          </a:p>
          <a:p>
            <a:pPr lvl="1"/>
            <a:r>
              <a:rPr lang="fr-FR" noProof="0" dirty="0"/>
              <a:t>Deuxième niveau</a:t>
            </a:r>
          </a:p>
          <a:p>
            <a:pPr lvl="2"/>
            <a:r>
              <a:rPr lang="fr-FR" noProof="0" dirty="0"/>
              <a:t>Troisième niveau</a:t>
            </a:r>
          </a:p>
          <a:p>
            <a:pPr lvl="3"/>
            <a:r>
              <a:rPr lang="fr-FR" noProof="0" dirty="0"/>
              <a:t>Quatrième niveau</a:t>
            </a:r>
          </a:p>
          <a:p>
            <a:pPr lvl="4"/>
            <a:r>
              <a:rPr lang="fr-FR" noProof="0" dirty="0"/>
              <a:t>Cinquième niveau</a:t>
            </a:r>
          </a:p>
          <a:p>
            <a:pPr lvl="5"/>
            <a:r>
              <a:rPr lang="fr-FR" noProof="0" dirty="0"/>
              <a:t>Sixième niveau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fr-FR" noProof="0" dirty="0"/>
              <a:t>Cliquez pour modifier le titre</a:t>
            </a:r>
            <a:endParaRPr lang="en-GB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619545" y="4749146"/>
            <a:ext cx="65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kumimoji="0" lang="fr-FR" sz="800" b="0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Helvetica 75 Bold" panose="020B08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35300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3.xml"/><Relationship Id="rId10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14325" y="267494"/>
            <a:ext cx="8515350" cy="74374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fr-FR" noProof="0" dirty="0"/>
              <a:t>Cliquez pour modifier le titre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4325" y="1184275"/>
            <a:ext cx="8515350" cy="33655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fr-FR" noProof="0" dirty="0"/>
              <a:t>Cliquez pour modifier le texte</a:t>
            </a:r>
          </a:p>
          <a:p>
            <a:pPr lvl="1"/>
            <a:r>
              <a:rPr lang="fr-FR" noProof="0" dirty="0"/>
              <a:t>Deuxième niveau</a:t>
            </a:r>
          </a:p>
          <a:p>
            <a:pPr lvl="2"/>
            <a:r>
              <a:rPr lang="fr-FR" noProof="0" dirty="0"/>
              <a:t>Troisième niveau</a:t>
            </a:r>
          </a:p>
          <a:p>
            <a:pPr lvl="3"/>
            <a:r>
              <a:rPr lang="fr-FR" noProof="0" dirty="0"/>
              <a:t>Quatrième niveau</a:t>
            </a:r>
          </a:p>
          <a:p>
            <a:pPr lvl="4"/>
            <a:r>
              <a:rPr lang="fr-FR" noProof="0" dirty="0"/>
              <a:t>Cinquième niveau</a:t>
            </a:r>
          </a:p>
          <a:p>
            <a:pPr lvl="5"/>
            <a:r>
              <a:rPr lang="fr-FR" noProof="0" dirty="0"/>
              <a:t>Sixième niveau</a:t>
            </a:r>
          </a:p>
        </p:txBody>
      </p:sp>
      <p:sp>
        <p:nvSpPr>
          <p:cNvPr id="9" name="Text Placeholder 10"/>
          <p:cNvSpPr txBox="1">
            <a:spLocks/>
          </p:cNvSpPr>
          <p:nvPr/>
        </p:nvSpPr>
        <p:spPr>
          <a:xfrm>
            <a:off x="314325" y="4535485"/>
            <a:ext cx="275010" cy="334961"/>
          </a:xfrm>
          <a:prstGeom prst="rect">
            <a:avLst/>
          </a:prstGeom>
        </p:spPr>
        <p:txBody>
          <a:bodyPr wrap="square" lIns="7200" tIns="0" rIns="0" bIns="0" anchor="b">
            <a:normAutofit/>
          </a:bodyPr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chemeClr val="tx1"/>
              </a:buClr>
              <a:buSzTx/>
              <a:buFont typeface="Helvetica 75" panose="020B0804020202020204" pitchFamily="34" charset="0"/>
              <a:buNone/>
              <a:tabLst/>
              <a:defRPr lang="fr-FR" sz="1200" kern="1200" baseline="0" dirty="0" smtClean="0">
                <a:solidFill>
                  <a:schemeClr val="tx1">
                    <a:lumMod val="50000"/>
                  </a:schemeClr>
                </a:solidFill>
                <a:latin typeface="Helvetica 75" panose="020B0804020202020204" pitchFamily="34" charset="0"/>
                <a:ea typeface="+mn-ea"/>
                <a:cs typeface="+mn-cs"/>
              </a:defRPr>
            </a:lvl1pPr>
            <a:lvl2pPr marL="688975" indent="-231775" algn="l" defTabSz="914400" rtl="0" eaLnBrk="1" fontAlgn="base" latinLnBrk="0" hangingPunct="1">
              <a:spcBef>
                <a:spcPct val="0"/>
              </a:spcBef>
              <a:spcAft>
                <a:spcPts val="600"/>
              </a:spcAft>
              <a:buFont typeface="Helvetica 45 Light" pitchFamily="34" charset="0"/>
              <a:buChar char="–"/>
              <a:defRPr lang="fr-FR" sz="2000" kern="1200" baseline="0" dirty="0" smtClean="0">
                <a:solidFill>
                  <a:schemeClr val="tx1"/>
                </a:solidFill>
                <a:latin typeface="Helvetica 75" panose="020B0804020202020204" pitchFamily="34" charset="0"/>
                <a:ea typeface="+mn-ea"/>
                <a:cs typeface="+mn-cs"/>
              </a:defRPr>
            </a:lvl2pPr>
            <a:lvl3pPr marL="1244600" indent="-285750" algn="l" defTabSz="914400" rtl="0" eaLnBrk="1" fontAlgn="base" latinLnBrk="0" hangingPunct="1">
              <a:spcBef>
                <a:spcPct val="0"/>
              </a:spcBef>
              <a:spcAft>
                <a:spcPts val="600"/>
              </a:spcAft>
              <a:buFont typeface="Helvetica 45 Light" pitchFamily="34" charset="0"/>
              <a:buChar char="–"/>
              <a:defRPr lang="fr-FR" sz="2000" kern="1200" baseline="0" dirty="0" smtClean="0">
                <a:solidFill>
                  <a:schemeClr val="tx1"/>
                </a:solidFill>
                <a:latin typeface="Helvetica 75" panose="020B0804020202020204" pitchFamily="34" charset="0"/>
                <a:ea typeface="+mn-ea"/>
                <a:cs typeface="+mn-cs"/>
              </a:defRPr>
            </a:lvl3pPr>
            <a:lvl4pPr marL="1663700" indent="-285750" algn="l" defTabSz="914400" rtl="0" eaLnBrk="1" fontAlgn="base" latinLnBrk="0" hangingPunct="1">
              <a:spcBef>
                <a:spcPct val="0"/>
              </a:spcBef>
              <a:spcAft>
                <a:spcPts val="600"/>
              </a:spcAft>
              <a:buFont typeface="Helvetica 45 Light" pitchFamily="34" charset="0"/>
              <a:buChar char="–"/>
              <a:defRPr lang="fr-FR" sz="2000" kern="1200" dirty="0" smtClean="0">
                <a:solidFill>
                  <a:schemeClr val="tx1"/>
                </a:solidFill>
                <a:latin typeface="Helvetica 75" panose="020B0804020202020204" pitchFamily="34" charset="0"/>
                <a:ea typeface="+mn-ea"/>
                <a:cs typeface="+mn-cs"/>
              </a:defRPr>
            </a:lvl4pPr>
            <a:lvl5pPr marL="2251075" indent="-596900" algn="l" defTabSz="914400" rtl="0" eaLnBrk="1" fontAlgn="base" latinLnBrk="0" hangingPunct="1">
              <a:spcBef>
                <a:spcPct val="0"/>
              </a:spcBef>
              <a:spcAft>
                <a:spcPts val="600"/>
              </a:spcAft>
              <a:buFont typeface="Helvetica 45 Light" pitchFamily="34" charset="0"/>
              <a:buChar char="–"/>
              <a:defRPr lang="fr-FR" sz="2000" kern="1200" dirty="0">
                <a:solidFill>
                  <a:schemeClr val="tx1"/>
                </a:solidFill>
                <a:latin typeface="Helvetica 75" panose="020B08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ts val="1200"/>
              </a:spcAft>
              <a:buClr>
                <a:srgbClr val="FFFFFF"/>
              </a:buClr>
              <a:buSzTx/>
              <a:buFont typeface="Helvetica 75" panose="020B0804020202020204" pitchFamily="34" charset="0"/>
              <a:buNone/>
              <a:tabLst/>
              <a:defRPr/>
            </a:pPr>
            <a:fld id="{8702007A-2642-4DC4-A457-FD791426C840}" type="slidenum">
              <a:rPr kumimoji="0" lang="fr-FR" sz="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Helvetica 75 Bold" panose="020B0804020202020204" pitchFamily="34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85000"/>
                </a:lnSpc>
                <a:spcBef>
                  <a:spcPct val="0"/>
                </a:spcBef>
                <a:spcAft>
                  <a:spcPts val="1200"/>
                </a:spcAft>
                <a:buClr>
                  <a:srgbClr val="FFFFFF"/>
                </a:buClr>
                <a:buSzTx/>
                <a:buFont typeface="Helvetica 75" panose="020B0804020202020204" pitchFamily="34" charset="0"/>
                <a:buNone/>
                <a:tabLst/>
                <a:defRPr/>
              </a:pPr>
              <a:t>‹#›</a:t>
            </a:fld>
            <a:endParaRPr kumimoji="0" lang="fr-FR" sz="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Helvetica 75 Bold" panose="020B0804020202020204" pitchFamily="34" charset="0"/>
              <a:ea typeface="+mn-ea"/>
              <a:cs typeface="+mn-cs"/>
            </a:endParaRPr>
          </a:p>
        </p:txBody>
      </p:sp>
      <p:sp>
        <p:nvSpPr>
          <p:cNvPr id="4" name="MSIPCMContentMarking" descr="{&quot;HashCode&quot;:-309203560,&quot;Placement&quot;:&quot;Footer&quot;,&quot;Top&quot;:388.8,&quot;Left&quot;:315.058655,&quot;SlideWidth&quot;:720,&quot;SlideHeight&quot;:405}">
            <a:extLst>
              <a:ext uri="{FF2B5EF4-FFF2-40B4-BE49-F238E27FC236}">
                <a16:creationId xmlns:a16="http://schemas.microsoft.com/office/drawing/2014/main" id="{A3EB30CB-7474-472F-B232-AB0524F1210C}"/>
              </a:ext>
            </a:extLst>
          </p:cNvPr>
          <p:cNvSpPr txBox="1"/>
          <p:nvPr userDrawn="1"/>
        </p:nvSpPr>
        <p:spPr>
          <a:xfrm>
            <a:off x="4001245" y="4937760"/>
            <a:ext cx="1141510" cy="205740"/>
          </a:xfrm>
          <a:prstGeom prst="rect">
            <a:avLst/>
          </a:prstGeom>
        </p:spPr>
        <p:txBody>
          <a:bodyPr vert="horz" wrap="square" lIns="0" tIns="0" rIns="0" bIns="0" rtlCol="0" anchor="ctr" anchorCtr="1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fr-FR" sz="800">
                <a:solidFill>
                  <a:srgbClr val="ED7D31"/>
                </a:solidFill>
                <a:latin typeface="Helvetica 75 Bold" panose="020B0804020202020204" pitchFamily="34" charset="0"/>
              </a:rPr>
              <a:t>Orange Restricted</a:t>
            </a:r>
            <a:endParaRPr lang="fr-FR" sz="800" dirty="0" err="1">
              <a:solidFill>
                <a:srgbClr val="ED7D31"/>
              </a:solidFill>
              <a:latin typeface="Helvetica 75 Bold" panose="020B08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62011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marL="0" indent="0" algn="l" defTabSz="914400" rtl="0" eaLnBrk="1" latinLnBrk="0" hangingPunct="1">
        <a:lnSpc>
          <a:spcPct val="90000"/>
        </a:lnSpc>
        <a:spcBef>
          <a:spcPct val="0"/>
        </a:spcBef>
        <a:buNone/>
        <a:defRPr sz="2000" kern="1200" spc="-20" baseline="0">
          <a:solidFill>
            <a:schemeClr val="bg2"/>
          </a:solidFill>
          <a:latin typeface="Helvetica 75 Bold" panose="020B0804020202020204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600"/>
        </a:spcBef>
        <a:buClr>
          <a:schemeClr val="bg1"/>
        </a:buClr>
        <a:buSzPct val="25000"/>
        <a:buFont typeface="Calibri" panose="020F0502020204030204" pitchFamily="34" charset="0"/>
        <a:buNone/>
        <a:tabLst/>
        <a:defRPr sz="1400" kern="1200" spc="-20" baseline="0">
          <a:solidFill>
            <a:schemeClr val="bg2"/>
          </a:solidFill>
          <a:latin typeface="Helvetica 75 Bold" panose="020B0804020202020204" pitchFamily="34" charset="0"/>
          <a:ea typeface="+mn-ea"/>
          <a:cs typeface="+mn-cs"/>
        </a:defRPr>
      </a:lvl1pPr>
      <a:lvl2pPr marL="0" indent="0" algn="l" defTabSz="914400" rtl="0" eaLnBrk="1" latinLnBrk="0" hangingPunct="1">
        <a:lnSpc>
          <a:spcPct val="90000"/>
        </a:lnSpc>
        <a:spcBef>
          <a:spcPts val="600"/>
        </a:spcBef>
        <a:buClr>
          <a:schemeClr val="bg1"/>
        </a:buClr>
        <a:buSzPct val="25000"/>
        <a:buFont typeface="Calibri" panose="020F0502020204030204" pitchFamily="34" charset="0"/>
        <a:buNone/>
        <a:defRPr sz="1400" kern="1200" spc="-20" baseline="0">
          <a:solidFill>
            <a:schemeClr val="tx1"/>
          </a:solidFill>
          <a:latin typeface="Helvetica 75 Bold" panose="020B0804020202020204" pitchFamily="34" charset="0"/>
          <a:ea typeface="+mn-ea"/>
          <a:cs typeface="+mn-cs"/>
        </a:defRPr>
      </a:lvl2pPr>
      <a:lvl3pPr marL="180975" indent="-180975" algn="l" defTabSz="914400" rtl="0" eaLnBrk="1" latinLnBrk="0" hangingPunct="1">
        <a:lnSpc>
          <a:spcPct val="90000"/>
        </a:lnSpc>
        <a:spcBef>
          <a:spcPts val="600"/>
        </a:spcBef>
        <a:buClr>
          <a:schemeClr val="bg2"/>
        </a:buClr>
        <a:buFont typeface="Wingdings" panose="05000000000000000000" pitchFamily="2" charset="2"/>
        <a:buChar char="§"/>
        <a:defRPr sz="1400" kern="1200" spc="-20" baseline="0">
          <a:solidFill>
            <a:schemeClr val="tx1"/>
          </a:solidFill>
          <a:latin typeface="Helvetica 75 Bold" panose="020B0804020202020204" pitchFamily="34" charset="0"/>
          <a:ea typeface="+mn-ea"/>
          <a:cs typeface="+mn-cs"/>
        </a:defRPr>
      </a:lvl3pPr>
      <a:lvl4pPr marL="407988" indent="-190500" algn="l" defTabSz="914400" rtl="0" eaLnBrk="1" latinLnBrk="0" hangingPunct="1">
        <a:lnSpc>
          <a:spcPct val="90000"/>
        </a:lnSpc>
        <a:spcBef>
          <a:spcPct val="20000"/>
        </a:spcBef>
        <a:buFont typeface="Arial" panose="020B0604020202020204" pitchFamily="34" charset="0"/>
        <a:buChar char="–"/>
        <a:defRPr sz="1400" kern="1200" spc="-20" baseline="0">
          <a:solidFill>
            <a:schemeClr val="tx1"/>
          </a:solidFill>
          <a:latin typeface="Helvetica 55 Roman" panose="000B0500000000000000" pitchFamily="34" charset="0"/>
          <a:ea typeface="+mn-ea"/>
          <a:cs typeface="+mn-cs"/>
        </a:defRPr>
      </a:lvl4pPr>
      <a:lvl5pPr marL="595313" indent="-173038" algn="l" defTabSz="914400" rtl="0" eaLnBrk="1" latinLnBrk="0" hangingPunct="1">
        <a:lnSpc>
          <a:spcPct val="90000"/>
        </a:lnSpc>
        <a:spcBef>
          <a:spcPct val="20000"/>
        </a:spcBef>
        <a:buClr>
          <a:schemeClr val="tx1"/>
        </a:buClr>
        <a:buFont typeface="Arial" panose="020B0604020202020204" pitchFamily="34" charset="0"/>
        <a:buChar char="–"/>
        <a:defRPr sz="1400" kern="1200" spc="-20" baseline="0">
          <a:solidFill>
            <a:schemeClr val="tx1"/>
          </a:solidFill>
          <a:latin typeface="Helvetica 55 Roman" panose="000B0500000000000000" pitchFamily="34" charset="0"/>
          <a:ea typeface="+mn-ea"/>
          <a:cs typeface="+mn-cs"/>
        </a:defRPr>
      </a:lvl5pPr>
      <a:lvl6pPr marL="800100" indent="-1905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400" kern="1200">
          <a:solidFill>
            <a:schemeClr val="tx1"/>
          </a:solidFill>
          <a:latin typeface="Helvetica 55 Roman" panose="020B0604020202020204" pitchFamily="34" charset="0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14325" y="267494"/>
            <a:ext cx="8515350" cy="74374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fr-FR" noProof="0" dirty="0"/>
              <a:t>Cliquez pour modifier le titre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4325" y="1184275"/>
            <a:ext cx="8515350" cy="33655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fr-FR" noProof="0" dirty="0"/>
              <a:t>Cliquez pour modifier le texte</a:t>
            </a:r>
          </a:p>
          <a:p>
            <a:pPr lvl="1"/>
            <a:r>
              <a:rPr lang="fr-FR" noProof="0" dirty="0"/>
              <a:t>Deuxième niveau</a:t>
            </a:r>
          </a:p>
          <a:p>
            <a:pPr lvl="2"/>
            <a:r>
              <a:rPr lang="fr-FR" noProof="0" dirty="0"/>
              <a:t>Troisième niveau</a:t>
            </a:r>
          </a:p>
          <a:p>
            <a:pPr lvl="3"/>
            <a:r>
              <a:rPr lang="fr-FR" noProof="0" dirty="0"/>
              <a:t>Quatrième niveau</a:t>
            </a:r>
          </a:p>
          <a:p>
            <a:pPr lvl="4"/>
            <a:r>
              <a:rPr lang="fr-FR" noProof="0" dirty="0"/>
              <a:t>Cinquième niveau</a:t>
            </a:r>
          </a:p>
          <a:p>
            <a:pPr lvl="5"/>
            <a:r>
              <a:rPr lang="fr-FR" noProof="0" dirty="0"/>
              <a:t>Sixième niveau</a:t>
            </a:r>
          </a:p>
        </p:txBody>
      </p:sp>
      <p:sp>
        <p:nvSpPr>
          <p:cNvPr id="9" name="Text Placeholder 10"/>
          <p:cNvSpPr txBox="1">
            <a:spLocks/>
          </p:cNvSpPr>
          <p:nvPr/>
        </p:nvSpPr>
        <p:spPr>
          <a:xfrm>
            <a:off x="314325" y="4535485"/>
            <a:ext cx="275010" cy="334961"/>
          </a:xfrm>
          <a:prstGeom prst="rect">
            <a:avLst/>
          </a:prstGeom>
        </p:spPr>
        <p:txBody>
          <a:bodyPr wrap="square" lIns="7200" tIns="0" rIns="0" bIns="0" anchor="b">
            <a:normAutofit/>
          </a:bodyPr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chemeClr val="tx1"/>
              </a:buClr>
              <a:buSzTx/>
              <a:buFont typeface="Helvetica 75" panose="020B0804020202020204" pitchFamily="34" charset="0"/>
              <a:buNone/>
              <a:tabLst/>
              <a:defRPr lang="fr-FR" sz="1200" kern="1200" baseline="0" dirty="0" smtClean="0">
                <a:solidFill>
                  <a:schemeClr val="tx1">
                    <a:lumMod val="50000"/>
                  </a:schemeClr>
                </a:solidFill>
                <a:latin typeface="Helvetica 75" panose="020B0804020202020204" pitchFamily="34" charset="0"/>
                <a:ea typeface="+mn-ea"/>
                <a:cs typeface="+mn-cs"/>
              </a:defRPr>
            </a:lvl1pPr>
            <a:lvl2pPr marL="688975" indent="-231775" algn="l" defTabSz="914400" rtl="0" eaLnBrk="1" fontAlgn="base" latinLnBrk="0" hangingPunct="1">
              <a:spcBef>
                <a:spcPct val="0"/>
              </a:spcBef>
              <a:spcAft>
                <a:spcPts val="600"/>
              </a:spcAft>
              <a:buFont typeface="Helvetica 45 Light" pitchFamily="34" charset="0"/>
              <a:buChar char="–"/>
              <a:defRPr lang="fr-FR" sz="2000" kern="1200" baseline="0" dirty="0" smtClean="0">
                <a:solidFill>
                  <a:schemeClr val="tx1"/>
                </a:solidFill>
                <a:latin typeface="Helvetica 75" panose="020B0804020202020204" pitchFamily="34" charset="0"/>
                <a:ea typeface="+mn-ea"/>
                <a:cs typeface="+mn-cs"/>
              </a:defRPr>
            </a:lvl2pPr>
            <a:lvl3pPr marL="1244600" indent="-285750" algn="l" defTabSz="914400" rtl="0" eaLnBrk="1" fontAlgn="base" latinLnBrk="0" hangingPunct="1">
              <a:spcBef>
                <a:spcPct val="0"/>
              </a:spcBef>
              <a:spcAft>
                <a:spcPts val="600"/>
              </a:spcAft>
              <a:buFont typeface="Helvetica 45 Light" pitchFamily="34" charset="0"/>
              <a:buChar char="–"/>
              <a:defRPr lang="fr-FR" sz="2000" kern="1200" baseline="0" dirty="0" smtClean="0">
                <a:solidFill>
                  <a:schemeClr val="tx1"/>
                </a:solidFill>
                <a:latin typeface="Helvetica 75" panose="020B0804020202020204" pitchFamily="34" charset="0"/>
                <a:ea typeface="+mn-ea"/>
                <a:cs typeface="+mn-cs"/>
              </a:defRPr>
            </a:lvl3pPr>
            <a:lvl4pPr marL="1663700" indent="-285750" algn="l" defTabSz="914400" rtl="0" eaLnBrk="1" fontAlgn="base" latinLnBrk="0" hangingPunct="1">
              <a:spcBef>
                <a:spcPct val="0"/>
              </a:spcBef>
              <a:spcAft>
                <a:spcPts val="600"/>
              </a:spcAft>
              <a:buFont typeface="Helvetica 45 Light" pitchFamily="34" charset="0"/>
              <a:buChar char="–"/>
              <a:defRPr lang="fr-FR" sz="2000" kern="1200" dirty="0" smtClean="0">
                <a:solidFill>
                  <a:schemeClr val="tx1"/>
                </a:solidFill>
                <a:latin typeface="Helvetica 75" panose="020B0804020202020204" pitchFamily="34" charset="0"/>
                <a:ea typeface="+mn-ea"/>
                <a:cs typeface="+mn-cs"/>
              </a:defRPr>
            </a:lvl4pPr>
            <a:lvl5pPr marL="2251075" indent="-596900" algn="l" defTabSz="914400" rtl="0" eaLnBrk="1" fontAlgn="base" latinLnBrk="0" hangingPunct="1">
              <a:spcBef>
                <a:spcPct val="0"/>
              </a:spcBef>
              <a:spcAft>
                <a:spcPts val="600"/>
              </a:spcAft>
              <a:buFont typeface="Helvetica 45 Light" pitchFamily="34" charset="0"/>
              <a:buChar char="–"/>
              <a:defRPr lang="fr-FR" sz="2000" kern="1200" dirty="0">
                <a:solidFill>
                  <a:schemeClr val="tx1"/>
                </a:solidFill>
                <a:latin typeface="Helvetica 75" panose="020B08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ts val="1200"/>
              </a:spcAft>
              <a:buClr>
                <a:srgbClr val="FFFFFF"/>
              </a:buClr>
              <a:buSzTx/>
              <a:buFont typeface="Helvetica 75" panose="020B0804020202020204" pitchFamily="34" charset="0"/>
              <a:buNone/>
              <a:tabLst/>
              <a:defRPr/>
            </a:pPr>
            <a:fld id="{8702007A-2642-4DC4-A457-FD791426C840}" type="slidenum">
              <a:rPr kumimoji="0" lang="fr-FR" sz="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Helvetica 75 Bold" panose="020B0804020202020204" pitchFamily="34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85000"/>
                </a:lnSpc>
                <a:spcBef>
                  <a:spcPct val="0"/>
                </a:spcBef>
                <a:spcAft>
                  <a:spcPts val="1200"/>
                </a:spcAft>
                <a:buClr>
                  <a:srgbClr val="FFFFFF"/>
                </a:buClr>
                <a:buSzTx/>
                <a:buFont typeface="Helvetica 75" panose="020B0804020202020204" pitchFamily="34" charset="0"/>
                <a:buNone/>
                <a:tabLst/>
                <a:defRPr/>
              </a:pPr>
              <a:t>‹#›</a:t>
            </a:fld>
            <a:endParaRPr kumimoji="0" lang="fr-FR" sz="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Helvetica 75 Bold" panose="020B0804020202020204" pitchFamily="34" charset="0"/>
              <a:ea typeface="+mn-ea"/>
              <a:cs typeface="+mn-cs"/>
            </a:endParaRPr>
          </a:p>
        </p:txBody>
      </p:sp>
      <p:sp>
        <p:nvSpPr>
          <p:cNvPr id="4" name="MSIPCMContentMarking" descr="{&quot;HashCode&quot;:-309203560,&quot;Placement&quot;:&quot;Footer&quot;,&quot;Top&quot;:388.8,&quot;Left&quot;:315.058655,&quot;SlideWidth&quot;:720,&quot;SlideHeight&quot;:405}">
            <a:extLst>
              <a:ext uri="{FF2B5EF4-FFF2-40B4-BE49-F238E27FC236}">
                <a16:creationId xmlns:a16="http://schemas.microsoft.com/office/drawing/2014/main" id="{52B82E00-92B7-4C38-824A-C772AB3F3F2D}"/>
              </a:ext>
            </a:extLst>
          </p:cNvPr>
          <p:cNvSpPr txBox="1"/>
          <p:nvPr userDrawn="1"/>
        </p:nvSpPr>
        <p:spPr>
          <a:xfrm>
            <a:off x="4001245" y="4937760"/>
            <a:ext cx="1141510" cy="205740"/>
          </a:xfrm>
          <a:prstGeom prst="rect">
            <a:avLst/>
          </a:prstGeom>
        </p:spPr>
        <p:txBody>
          <a:bodyPr vert="horz" wrap="square" lIns="0" tIns="0" rIns="0" bIns="0" rtlCol="0" anchor="ctr" anchorCtr="1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fr-FR" sz="800">
                <a:solidFill>
                  <a:srgbClr val="ED7D31"/>
                </a:solidFill>
                <a:latin typeface="Helvetica 75 Bold" panose="020B0804020202020204" pitchFamily="34" charset="0"/>
              </a:rPr>
              <a:t>Orange Restricted</a:t>
            </a:r>
            <a:endParaRPr lang="fr-FR" sz="800" dirty="0" err="1">
              <a:solidFill>
                <a:srgbClr val="ED7D31"/>
              </a:solidFill>
              <a:latin typeface="Helvetica 75 Bold" panose="020B08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70716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59" r:id="rId2"/>
    <p:sldLayoutId id="2147483665" r:id="rId3"/>
    <p:sldLayoutId id="2147483664" r:id="rId4"/>
    <p:sldLayoutId id="2147483661" r:id="rId5"/>
    <p:sldLayoutId id="2147483662" r:id="rId6"/>
    <p:sldLayoutId id="2147483663" r:id="rId7"/>
    <p:sldLayoutId id="2147483666" r:id="rId8"/>
    <p:sldLayoutId id="2147483676" r:id="rId9"/>
    <p:sldLayoutId id="2147483677" r:id="rId10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marL="0" indent="0" algn="l" defTabSz="914400" rtl="0" eaLnBrk="1" latinLnBrk="0" hangingPunct="1">
        <a:lnSpc>
          <a:spcPct val="90000"/>
        </a:lnSpc>
        <a:spcBef>
          <a:spcPct val="0"/>
        </a:spcBef>
        <a:buNone/>
        <a:defRPr sz="2000" kern="1200" spc="-20" baseline="0">
          <a:solidFill>
            <a:schemeClr val="bg2"/>
          </a:solidFill>
          <a:latin typeface="Helvetica 75 Bold" panose="020B0804020202020204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600"/>
        </a:spcBef>
        <a:buClr>
          <a:schemeClr val="bg1"/>
        </a:buClr>
        <a:buSzPct val="25000"/>
        <a:buFont typeface="Calibri" panose="020F0502020204030204" pitchFamily="34" charset="0"/>
        <a:buNone/>
        <a:tabLst/>
        <a:defRPr sz="1400" kern="1200" spc="-20" baseline="0">
          <a:solidFill>
            <a:schemeClr val="bg2"/>
          </a:solidFill>
          <a:latin typeface="Helvetica 75 Bold" panose="020B0804020202020204" pitchFamily="34" charset="0"/>
          <a:ea typeface="+mn-ea"/>
          <a:cs typeface="+mn-cs"/>
        </a:defRPr>
      </a:lvl1pPr>
      <a:lvl2pPr marL="0" indent="0" algn="l" defTabSz="914400" rtl="0" eaLnBrk="1" latinLnBrk="0" hangingPunct="1">
        <a:lnSpc>
          <a:spcPct val="90000"/>
        </a:lnSpc>
        <a:spcBef>
          <a:spcPts val="600"/>
        </a:spcBef>
        <a:buClr>
          <a:schemeClr val="bg1"/>
        </a:buClr>
        <a:buSzPct val="25000"/>
        <a:buFont typeface="Calibri" panose="020F0502020204030204" pitchFamily="34" charset="0"/>
        <a:buNone/>
        <a:defRPr sz="1400" kern="1200" spc="-20" baseline="0">
          <a:solidFill>
            <a:schemeClr val="tx1"/>
          </a:solidFill>
          <a:latin typeface="Helvetica 75 Bold" panose="020B0804020202020204" pitchFamily="34" charset="0"/>
          <a:ea typeface="+mn-ea"/>
          <a:cs typeface="+mn-cs"/>
        </a:defRPr>
      </a:lvl2pPr>
      <a:lvl3pPr marL="180975" indent="-180975" algn="l" defTabSz="914400" rtl="0" eaLnBrk="1" latinLnBrk="0" hangingPunct="1">
        <a:lnSpc>
          <a:spcPct val="90000"/>
        </a:lnSpc>
        <a:spcBef>
          <a:spcPts val="600"/>
        </a:spcBef>
        <a:buClr>
          <a:schemeClr val="bg2"/>
        </a:buClr>
        <a:buFont typeface="Wingdings" panose="05000000000000000000" pitchFamily="2" charset="2"/>
        <a:buChar char="§"/>
        <a:defRPr sz="1400" kern="1200" spc="-20" baseline="0">
          <a:solidFill>
            <a:schemeClr val="tx1"/>
          </a:solidFill>
          <a:latin typeface="Helvetica 75 Bold" panose="020B0804020202020204" pitchFamily="34" charset="0"/>
          <a:ea typeface="+mn-ea"/>
          <a:cs typeface="+mn-cs"/>
        </a:defRPr>
      </a:lvl3pPr>
      <a:lvl4pPr marL="407988" indent="-190500" algn="l" defTabSz="914400" rtl="0" eaLnBrk="1" latinLnBrk="0" hangingPunct="1">
        <a:lnSpc>
          <a:spcPct val="90000"/>
        </a:lnSpc>
        <a:spcBef>
          <a:spcPct val="20000"/>
        </a:spcBef>
        <a:buFont typeface="Arial" panose="020B0604020202020204" pitchFamily="34" charset="0"/>
        <a:buChar char="–"/>
        <a:defRPr sz="1400" kern="1200" spc="-20" baseline="0">
          <a:solidFill>
            <a:schemeClr val="tx1"/>
          </a:solidFill>
          <a:latin typeface="Helvetica 55 Roman" panose="000B0500000000000000" pitchFamily="34" charset="0"/>
          <a:ea typeface="+mn-ea"/>
          <a:cs typeface="+mn-cs"/>
        </a:defRPr>
      </a:lvl4pPr>
      <a:lvl5pPr marL="595313" indent="-173038" algn="l" defTabSz="914400" rtl="0" eaLnBrk="1" latinLnBrk="0" hangingPunct="1">
        <a:lnSpc>
          <a:spcPct val="90000"/>
        </a:lnSpc>
        <a:spcBef>
          <a:spcPct val="20000"/>
        </a:spcBef>
        <a:buClr>
          <a:schemeClr val="tx1"/>
        </a:buClr>
        <a:buFont typeface="Arial" panose="020B0604020202020204" pitchFamily="34" charset="0"/>
        <a:buChar char="–"/>
        <a:defRPr sz="1400" kern="1200" spc="-20" baseline="0">
          <a:solidFill>
            <a:schemeClr val="tx1"/>
          </a:solidFill>
          <a:latin typeface="Helvetica 55 Roman" panose="000B0500000000000000" pitchFamily="34" charset="0"/>
          <a:ea typeface="+mn-ea"/>
          <a:cs typeface="+mn-cs"/>
        </a:defRPr>
      </a:lvl5pPr>
      <a:lvl6pPr marL="800100" indent="-1905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400" kern="1200">
          <a:solidFill>
            <a:schemeClr val="tx1"/>
          </a:solidFill>
          <a:latin typeface="Helvetica 55 Roman" panose="020B0604020202020204" pitchFamily="34" charset="0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dev-test-days-2025.sessionize.com/session/1039091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3.xml"/><Relationship Id="rId11" Type="http://schemas.openxmlformats.org/officeDocument/2006/relationships/image" Target="../media/image20.png"/><Relationship Id="rId5" Type="http://schemas.openxmlformats.org/officeDocument/2006/relationships/diagramQuickStyle" Target="../diagrams/quickStyle3.xml"/><Relationship Id="rId10" Type="http://schemas.openxmlformats.org/officeDocument/2006/relationships/image" Target="../media/image19.png"/><Relationship Id="rId4" Type="http://schemas.openxmlformats.org/officeDocument/2006/relationships/diagramLayout" Target="../diagrams/layout3.xml"/><Relationship Id="rId9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image" Target="../media/image29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9.xml"/><Relationship Id="rId6" Type="http://schemas.openxmlformats.org/officeDocument/2006/relationships/hyperlink" Target="https://wccftech.com/nvidia-hopper-h100-l4-ada-gpus-achieve-record-breaking-performance-in-mlperf-ai-benchmarks/" TargetMode="External"/><Relationship Id="rId5" Type="http://schemas.openxmlformats.org/officeDocument/2006/relationships/image" Target="../media/image32.jpeg"/><Relationship Id="rId4" Type="http://schemas.openxmlformats.org/officeDocument/2006/relationships/hyperlink" Target="https://www.nvidia.com/en-eu/data-center/h100/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6" Type="http://schemas.openxmlformats.org/officeDocument/2006/relationships/hyperlink" Target="https://www.researchgate.net/profile/Robert-Poenaru?ev=hdr_xprf" TargetMode="External"/><Relationship Id="rId5" Type="http://schemas.openxmlformats.org/officeDocument/2006/relationships/image" Target="../media/image3.png"/><Relationship Id="rId4" Type="http://schemas.openxmlformats.org/officeDocument/2006/relationships/hyperlink" Target="https://github.com/basavyr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unsloth.ai/get-started/fine-tuning-llms-guide/lora-hyperparameters-guide#lora-alpha-and-rank-relationship" TargetMode="External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53.png"/><Relationship Id="rId4" Type="http://schemas.openxmlformats.org/officeDocument/2006/relationships/image" Target="../media/image52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asavyr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4.png"/><Relationship Id="rId5" Type="http://schemas.openxmlformats.org/officeDocument/2006/relationships/hyperlink" Target="https://www.researchgate.net/profile/Robert-Poenaru?ev=hdr_xprf" TargetMode="Externa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318127" y="566563"/>
            <a:ext cx="8058122" cy="1504802"/>
          </a:xfrm>
        </p:spPr>
        <p:txBody>
          <a:bodyPr/>
          <a:lstStyle/>
          <a:p>
            <a:r>
              <a:rPr lang="en-US" sz="4000" b="1" noProof="0" dirty="0"/>
              <a:t>Efficient Training Techniques for Large Language Models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B81964-EA97-E10C-F696-63394800E04F}"/>
              </a:ext>
            </a:extLst>
          </p:cNvPr>
          <p:cNvSpPr txBox="1"/>
          <p:nvPr/>
        </p:nvSpPr>
        <p:spPr>
          <a:xfrm>
            <a:off x="318127" y="4020920"/>
            <a:ext cx="2258078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en-US" noProof="0" dirty="0"/>
              <a:t>Dev Test </a:t>
            </a:r>
            <a:r>
              <a:rPr lang="en-US" noProof="0" dirty="0">
                <a:solidFill>
                  <a:schemeClr val="bg2"/>
                </a:solidFill>
              </a:rPr>
              <a:t>Days</a:t>
            </a:r>
            <a:r>
              <a:rPr lang="en-US" noProof="0" dirty="0"/>
              <a:t> 2025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4700AA-EC87-4FAB-2A49-13621473392D}"/>
              </a:ext>
            </a:extLst>
          </p:cNvPr>
          <p:cNvSpPr txBox="1"/>
          <p:nvPr/>
        </p:nvSpPr>
        <p:spPr>
          <a:xfrm>
            <a:off x="249114" y="2662883"/>
            <a:ext cx="29383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noProof="0" dirty="0">
                <a:solidFill>
                  <a:srgbClr val="FF7900"/>
                </a:solidFill>
              </a:rPr>
              <a:t>Robert Poenaru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A4D557E-73D5-CCBE-878B-2D2D70C83E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127" y="4335512"/>
            <a:ext cx="236628" cy="236628"/>
          </a:xfrm>
          <a:prstGeom prst="rect">
            <a:avLst/>
          </a:prstGeom>
        </p:spPr>
      </p:pic>
      <p:sp>
        <p:nvSpPr>
          <p:cNvPr id="8" name="TextBox 7">
            <a:hlinkClick r:id="rId3"/>
            <a:extLst>
              <a:ext uri="{FF2B5EF4-FFF2-40B4-BE49-F238E27FC236}">
                <a16:creationId xmlns:a16="http://schemas.microsoft.com/office/drawing/2014/main" id="{54DAFE9B-5023-53EC-B87E-F97771A8B7F1}"/>
              </a:ext>
            </a:extLst>
          </p:cNvPr>
          <p:cNvSpPr txBox="1"/>
          <p:nvPr/>
        </p:nvSpPr>
        <p:spPr>
          <a:xfrm>
            <a:off x="468188" y="4330716"/>
            <a:ext cx="14117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 err="1">
                <a:solidFill>
                  <a:srgbClr val="FF7900"/>
                </a:solidFill>
              </a:rPr>
              <a:t>sessionize</a:t>
            </a:r>
            <a:r>
              <a:rPr lang="en-US" sz="1000" dirty="0">
                <a:solidFill>
                  <a:srgbClr val="FF7900"/>
                </a:solidFill>
              </a:rPr>
              <a:t>/1039091</a:t>
            </a:r>
            <a:endParaRPr lang="en-US" sz="1000" noProof="0" dirty="0">
              <a:solidFill>
                <a:srgbClr val="FF7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9780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879B8A-2BF2-9531-6BE5-A5DB52EBA6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7ED7380-D505-D44D-2B8A-3C12A5271C2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14326" y="1184275"/>
                <a:ext cx="3826354" cy="2891706"/>
              </a:xfrm>
            </p:spPr>
            <p:txBody>
              <a:bodyPr/>
              <a:lstStyle/>
              <a:p>
                <a:pPr lvl="2">
                  <a:buClr>
                    <a:srgbClr val="FF7900"/>
                  </a:buClr>
                </a:pPr>
                <a:r>
                  <a:rPr lang="en-US" dirty="0">
                    <a:latin typeface="Helvetica" pitchFamily="2" charset="0"/>
                  </a:rPr>
                  <a:t>Instead of working with token embeddings directly they get projected (via </a:t>
                </a:r>
                <a:r>
                  <a:rPr lang="en-US" dirty="0">
                    <a:solidFill>
                      <a:schemeClr val="bg2"/>
                    </a:solidFill>
                    <a:latin typeface="Helvetica" pitchFamily="2" charset="0"/>
                  </a:rPr>
                  <a:t>learnable parameters</a:t>
                </a:r>
                <a:r>
                  <a:rPr lang="en-US" dirty="0">
                    <a:latin typeface="Helvetica" pitchFamily="2" charset="0"/>
                  </a:rPr>
                  <a:t>) to Queries, Keys, and Values</a:t>
                </a:r>
              </a:p>
              <a:p>
                <a:pPr lvl="2">
                  <a:buClr>
                    <a:srgbClr val="FF7900"/>
                  </a:buClr>
                </a:pPr>
                <a:endParaRPr lang="en-US" dirty="0">
                  <a:latin typeface="Helvetica" pitchFamily="2" charset="0"/>
                </a:endParaRPr>
              </a:p>
              <a:p>
                <a:pPr lvl="2">
                  <a:buClr>
                    <a:srgbClr val="FF7900"/>
                  </a:buClr>
                </a:pPr>
                <a:endParaRPr lang="en-US" dirty="0">
                  <a:latin typeface="Helvetica" pitchFamily="2" charset="0"/>
                </a:endParaRPr>
              </a:p>
              <a:p>
                <a:pPr lvl="2">
                  <a:buClr>
                    <a:srgbClr val="FF7900"/>
                  </a:buClr>
                </a:pPr>
                <a:r>
                  <a:rPr lang="en-US" dirty="0">
                    <a:latin typeface="Helvetica" pitchFamily="2" charset="0"/>
                  </a:rPr>
                  <a:t>Instead of applying a single attention,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m:rPr>
                            <m:nor/>
                          </m:rPr>
                          <a:rPr lang="en-US" i="0" dirty="0" smtClean="0">
                            <a:latin typeface="Cambria Math" panose="02040503050406030204" pitchFamily="18" charset="0"/>
                          </a:rPr>
                          <m:t>model</m:t>
                        </m:r>
                      </m:sub>
                    </m:sSub>
                  </m:oMath>
                </a14:m>
                <a:r>
                  <a:rPr lang="en-US" dirty="0">
                    <a:latin typeface="Helvetica" pitchFamily="2" charset="0"/>
                  </a:rPr>
                  <a:t> is split across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>
                    <a:latin typeface="Helvetica" pitchFamily="2" charset="0"/>
                  </a:rPr>
                  <a:t> </a:t>
                </a:r>
                <a:r>
                  <a:rPr lang="en-US" dirty="0">
                    <a:solidFill>
                      <a:schemeClr val="bg2"/>
                    </a:solidFill>
                    <a:latin typeface="Helvetica" pitchFamily="2" charset="0"/>
                  </a:rPr>
                  <a:t>heads</a:t>
                </a:r>
                <a:r>
                  <a:rPr lang="en-US" dirty="0">
                    <a:latin typeface="Helvetica" pitchFamily="2" charset="0"/>
                  </a:rPr>
                  <a:t>, where each head processes SDPA on subspaces for Q, K, and V.</a:t>
                </a:r>
              </a:p>
              <a:p>
                <a:pPr lvl="2">
                  <a:buClr>
                    <a:srgbClr val="FF7900"/>
                  </a:buClr>
                </a:pPr>
                <a:r>
                  <a:rPr lang="en-US" dirty="0">
                    <a:latin typeface="Helvetica" pitchFamily="2" charset="0"/>
                  </a:rPr>
                  <a:t>Results from each head get </a:t>
                </a:r>
                <a:r>
                  <a:rPr lang="en-US" dirty="0">
                    <a:solidFill>
                      <a:schemeClr val="bg2"/>
                    </a:solidFill>
                    <a:latin typeface="Helvetica" pitchFamily="2" charset="0"/>
                  </a:rPr>
                  <a:t>concatenated</a:t>
                </a:r>
                <a:r>
                  <a:rPr lang="en-US" dirty="0">
                    <a:latin typeface="Helvetica" pitchFamily="2" charset="0"/>
                  </a:rPr>
                  <a:t> back into the </a:t>
                </a:r>
                <a:r>
                  <a:rPr lang="en-US" dirty="0">
                    <a:solidFill>
                      <a:schemeClr val="bg2"/>
                    </a:solidFill>
                    <a:latin typeface="Helvetica" pitchFamily="2" charset="0"/>
                  </a:rPr>
                  <a:t>MHA</a:t>
                </a:r>
                <a:r>
                  <a:rPr lang="en-US" dirty="0">
                    <a:latin typeface="Helvetica" pitchFamily="2" charset="0"/>
                  </a:rPr>
                  <a:t> final output.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7ED7380-D505-D44D-2B8A-3C12A5271C2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4326" y="1184275"/>
                <a:ext cx="3826354" cy="2891706"/>
              </a:xfrm>
              <a:blipFill>
                <a:blip r:embed="rId2"/>
                <a:stretch>
                  <a:fillRect l="-2649" t="-3057" r="-33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9D19818A-113B-F1AC-4BB0-1AFB2BFADF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Queries, Keys, Values…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646DDF2-D775-8D76-39E6-E6E5F3664D19}"/>
              </a:ext>
            </a:extLst>
          </p:cNvPr>
          <p:cNvSpPr/>
          <p:nvPr/>
        </p:nvSpPr>
        <p:spPr>
          <a:xfrm>
            <a:off x="310142" y="4548158"/>
            <a:ext cx="1305910" cy="378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noProof="0" dirty="0">
              <a:solidFill>
                <a:srgbClr val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6D4B245-4692-6990-B465-DB26DE957DB0}"/>
                  </a:ext>
                </a:extLst>
              </p:cNvPr>
              <p:cNvSpPr txBox="1"/>
              <p:nvPr/>
            </p:nvSpPr>
            <p:spPr>
              <a:xfrm>
                <a:off x="1091807" y="1796749"/>
                <a:ext cx="2836096" cy="505267"/>
              </a:xfrm>
              <a:prstGeom prst="rect">
                <a:avLst/>
              </a:prstGeom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attn</m:t>
                      </m:r>
                      <m:r>
                        <a:rPr lang="en-US" sz="1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1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Q</m:t>
                      </m:r>
                      <m:r>
                        <a:rPr lang="en-US" sz="1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sz="1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K</m:t>
                      </m:r>
                      <m:r>
                        <a:rPr lang="en-US" sz="1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sz="1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V</m:t>
                      </m:r>
                      <m:r>
                        <a:rPr lang="en-US" sz="1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m:rPr>
                          <m:sty m:val="p"/>
                        </m:rPr>
                        <a:rPr lang="en-US" sz="1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softmax</m:t>
                      </m:r>
                      <m:d>
                        <m:dPr>
                          <m:ctrlPr>
                            <a:rPr lang="en-US" sz="1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sz="1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1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Q</m:t>
                              </m:r>
                              <m:sSup>
                                <m:sSupPr>
                                  <m:ctrlPr>
                                    <a:rPr lang="en-US" sz="1400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K</m:t>
                                  </m:r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sz="1400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sup>
                              </m:sSup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1400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b>
                                    <m:sSubPr>
                                      <m:ctrlPr>
                                        <a:rPr lang="en-US" sz="1400" b="0" i="1" smtClean="0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1400" b="0" i="1" smtClean="0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d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1400" b="0" i="1" smtClean="0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model</m:t>
                                      </m:r>
                                    </m:sub>
                                  </m:sSub>
                                </m:e>
                              </m:rad>
                            </m:den>
                          </m:f>
                        </m:e>
                      </m:d>
                      <m:r>
                        <m:rPr>
                          <m:sty m:val="p"/>
                        </m:rPr>
                        <a:rPr lang="en-US" sz="1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V</m:t>
                      </m:r>
                    </m:oMath>
                  </m:oMathPara>
                </a14:m>
                <a:endParaRPr lang="en-US" sz="1400" dirty="0" err="1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6D4B245-4692-6990-B465-DB26DE957D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1807" y="1796749"/>
                <a:ext cx="2836096" cy="505267"/>
              </a:xfrm>
              <a:prstGeom prst="rect">
                <a:avLst/>
              </a:prstGeom>
              <a:blipFill>
                <a:blip r:embed="rId3"/>
                <a:stretch>
                  <a:fillRect r="-889" b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7768B5A5-AD5C-F703-C401-1D57EAC773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9033" y="1231720"/>
            <a:ext cx="1940905" cy="22447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012DA68-2D25-87BF-9997-6312459CF8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3817" y="1239418"/>
            <a:ext cx="1281478" cy="2245234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E34723E-67A5-1D4F-B53D-7B01B99485E5}"/>
              </a:ext>
            </a:extLst>
          </p:cNvPr>
          <p:cNvCxnSpPr>
            <a:cxnSpLocks/>
          </p:cNvCxnSpPr>
          <p:nvPr/>
        </p:nvCxnSpPr>
        <p:spPr>
          <a:xfrm>
            <a:off x="4038865" y="2049383"/>
            <a:ext cx="92302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AFA88B33-677F-C26D-99EB-2109A9A84E4A}"/>
              </a:ext>
            </a:extLst>
          </p:cNvPr>
          <p:cNvCxnSpPr>
            <a:cxnSpLocks/>
            <a:stCxn id="4" idx="0"/>
            <a:endCxn id="9" idx="1"/>
          </p:cNvCxnSpPr>
          <p:nvPr/>
        </p:nvCxnSpPr>
        <p:spPr>
          <a:xfrm rot="16200000" flipH="1">
            <a:off x="5749461" y="1314512"/>
            <a:ext cx="1114665" cy="964477"/>
          </a:xfrm>
          <a:prstGeom prst="bentConnector4">
            <a:avLst>
              <a:gd name="adj1" fmla="val -20508"/>
              <a:gd name="adj2" fmla="val 8321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A6275B15-46B2-170C-24C0-4B428084E081}"/>
              </a:ext>
            </a:extLst>
          </p:cNvPr>
          <p:cNvSpPr txBox="1"/>
          <p:nvPr/>
        </p:nvSpPr>
        <p:spPr>
          <a:xfrm>
            <a:off x="5887733" y="3492350"/>
            <a:ext cx="226928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Source: arXiv:1706.03762 [</a:t>
            </a:r>
            <a:r>
              <a:rPr lang="en-US" sz="1000" dirty="0" err="1"/>
              <a:t>cs.CL</a:t>
            </a:r>
            <a:r>
              <a:rPr lang="en-US" sz="1000" dirty="0"/>
              <a:t>] </a:t>
            </a:r>
          </a:p>
        </p:txBody>
      </p:sp>
    </p:spTree>
    <p:extLst>
      <p:ext uri="{BB962C8B-B14F-4D97-AF65-F5344CB8AC3E}">
        <p14:creationId xmlns:p14="http://schemas.microsoft.com/office/powerpoint/2010/main" val="1709787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FEFF35-6FEF-1C3D-9F49-A0E57F2545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585820D0-F958-7B1A-CA55-C3F289E282B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14326" y="1184275"/>
                <a:ext cx="4947732" cy="2891706"/>
              </a:xfrm>
            </p:spPr>
            <p:txBody>
              <a:bodyPr/>
              <a:lstStyle/>
              <a:p>
                <a:pPr lvl="3">
                  <a:buClr>
                    <a:srgbClr val="FF7900"/>
                  </a:buClr>
                  <a:buFont typeface="Wingdings" pitchFamily="2" charset="2"/>
                  <a:buChar char="§"/>
                </a:pPr>
                <a:r>
                  <a:rPr lang="en-US" dirty="0">
                    <a:latin typeface="Helvetica" pitchFamily="2" charset="0"/>
                  </a:rPr>
                  <a:t>Training an LLM will consist of an </a:t>
                </a:r>
                <a:r>
                  <a:rPr lang="en-US" dirty="0">
                    <a:solidFill>
                      <a:schemeClr val="bg2"/>
                    </a:solidFill>
                    <a:latin typeface="Helvetica" pitchFamily="2" charset="0"/>
                  </a:rPr>
                  <a:t>optimization </a:t>
                </a:r>
                <a:r>
                  <a:rPr lang="en-US" dirty="0">
                    <a:latin typeface="Helvetica" pitchFamily="2" charset="0"/>
                  </a:rPr>
                  <a:t>technique, where a </a:t>
                </a:r>
                <a:r>
                  <a:rPr lang="en-US" dirty="0">
                    <a:solidFill>
                      <a:schemeClr val="bg2"/>
                    </a:solidFill>
                    <a:latin typeface="Helvetica" pitchFamily="2" charset="0"/>
                  </a:rPr>
                  <a:t>loss function </a:t>
                </a:r>
                <a:r>
                  <a:rPr lang="en-US" dirty="0">
                    <a:latin typeface="Helvetica" pitchFamily="2" charset="0"/>
                  </a:rPr>
                  <a:t>needs to be </a:t>
                </a:r>
                <a:r>
                  <a:rPr lang="en-US" dirty="0">
                    <a:solidFill>
                      <a:schemeClr val="bg2"/>
                    </a:solidFill>
                    <a:latin typeface="Helvetica" pitchFamily="2" charset="0"/>
                  </a:rPr>
                  <a:t>minimized </a:t>
                </a:r>
                <a:r>
                  <a:rPr lang="en-US" dirty="0">
                    <a:latin typeface="Helvetica" pitchFamily="2" charset="0"/>
                  </a:rPr>
                  <a:t>through an iterative cycle</a:t>
                </a:r>
              </a:p>
              <a:p>
                <a:pPr lvl="3">
                  <a:buClr>
                    <a:srgbClr val="FF7900"/>
                  </a:buClr>
                  <a:buFont typeface="Wingdings" pitchFamily="2" charset="2"/>
                  <a:buChar char="§"/>
                </a:pPr>
                <a:r>
                  <a:rPr lang="en-US" dirty="0">
                    <a:latin typeface="Helvetica" pitchFamily="2" charset="0"/>
                  </a:rPr>
                  <a:t>The loss function is defined in terms of the </a:t>
                </a:r>
                <a:r>
                  <a:rPr lang="en-US" dirty="0">
                    <a:solidFill>
                      <a:schemeClr val="bg2"/>
                    </a:solidFill>
                    <a:latin typeface="Helvetica" pitchFamily="2" charset="0"/>
                  </a:rPr>
                  <a:t>model parameters (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>
                    <a:solidFill>
                      <a:schemeClr val="bg2"/>
                    </a:solidFill>
                    <a:latin typeface="Helvetica" pitchFamily="2" charset="0"/>
                  </a:rPr>
                  <a:t>)</a:t>
                </a:r>
                <a:r>
                  <a:rPr lang="en-US" dirty="0">
                    <a:latin typeface="Helvetica" pitchFamily="2" charset="0"/>
                  </a:rPr>
                  <a:t>: all trainable matrices within the transformer layer stack.</a:t>
                </a:r>
              </a:p>
              <a:p>
                <a:pPr lvl="3">
                  <a:buClr>
                    <a:srgbClr val="FF7900"/>
                  </a:buClr>
                  <a:buFont typeface="Wingdings" pitchFamily="2" charset="2"/>
                  <a:buChar char="§"/>
                </a:pPr>
                <a:r>
                  <a:rPr lang="en-US" dirty="0">
                    <a:latin typeface="Helvetica" pitchFamily="2" charset="0"/>
                  </a:rPr>
                  <a:t>After each training loop, all parameters get updated according to their </a:t>
                </a:r>
                <a:r>
                  <a:rPr lang="en-US" dirty="0">
                    <a:solidFill>
                      <a:schemeClr val="bg2"/>
                    </a:solidFill>
                    <a:latin typeface="Helvetica" pitchFamily="2" charset="0"/>
                  </a:rPr>
                  <a:t>gradients</a:t>
                </a:r>
                <a:r>
                  <a:rPr lang="en-US" dirty="0">
                    <a:latin typeface="Helvetica" pitchFamily="2" charset="0"/>
                  </a:rPr>
                  <a:t> (</a:t>
                </a:r>
                <a:r>
                  <a:rPr lang="en-US" dirty="0">
                    <a:solidFill>
                      <a:schemeClr val="bg2"/>
                    </a:solidFill>
                    <a:latin typeface="Helvetica" pitchFamily="2" charset="0"/>
                  </a:rPr>
                  <a:t>calculated via backpropagation</a:t>
                </a:r>
                <a:r>
                  <a:rPr lang="en-US" dirty="0">
                    <a:latin typeface="Helvetica" pitchFamily="2" charset="0"/>
                  </a:rPr>
                  <a:t>)</a:t>
                </a:r>
              </a:p>
              <a:p>
                <a:pPr lvl="3">
                  <a:buClr>
                    <a:srgbClr val="FF7900"/>
                  </a:buClr>
                  <a:buFont typeface="Wingdings" pitchFamily="2" charset="2"/>
                  <a:buChar char="§"/>
                </a:pPr>
                <a:endParaRPr lang="en-US" dirty="0">
                  <a:latin typeface="Helvetica" pitchFamily="2" charset="0"/>
                </a:endParaRPr>
              </a:p>
              <a:p>
                <a:pPr lvl="3">
                  <a:buClr>
                    <a:srgbClr val="FF7900"/>
                  </a:buClr>
                  <a:buFont typeface="Wingdings" pitchFamily="2" charset="2"/>
                  <a:buChar char="§"/>
                </a:pPr>
                <a:endParaRPr lang="en-US" dirty="0">
                  <a:latin typeface="Helvetica" pitchFamily="2" charset="0"/>
                </a:endParaRPr>
              </a:p>
              <a:p>
                <a:pPr lvl="3">
                  <a:buClr>
                    <a:srgbClr val="FF7900"/>
                  </a:buClr>
                  <a:buFont typeface="Wingdings" pitchFamily="2" charset="2"/>
                  <a:buChar char="§"/>
                </a:pPr>
                <a:r>
                  <a:rPr lang="en-US" dirty="0">
                    <a:latin typeface="Helvetica" pitchFamily="2" charset="0"/>
                  </a:rPr>
                  <a:t>Alpha is the </a:t>
                </a:r>
                <a:r>
                  <a:rPr lang="en-US" dirty="0">
                    <a:solidFill>
                      <a:schemeClr val="bg2"/>
                    </a:solidFill>
                    <a:latin typeface="Helvetica" pitchFamily="2" charset="0"/>
                  </a:rPr>
                  <a:t>learning rate</a:t>
                </a:r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585820D0-F958-7B1A-CA55-C3F289E282B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4326" y="1184275"/>
                <a:ext cx="4947732" cy="2891706"/>
              </a:xfrm>
              <a:blipFill>
                <a:blip r:embed="rId2"/>
                <a:stretch>
                  <a:fillRect t="-3057" r="-20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127D0DF2-754C-FB92-2E5A-E0F4E94FF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Model Training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60E990E-3329-BE02-3D6C-4220DE5641E7}"/>
              </a:ext>
            </a:extLst>
          </p:cNvPr>
          <p:cNvSpPr/>
          <p:nvPr/>
        </p:nvSpPr>
        <p:spPr>
          <a:xfrm>
            <a:off x="310142" y="4548158"/>
            <a:ext cx="1305910" cy="378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noProof="0" dirty="0">
              <a:solidFill>
                <a:srgbClr val="000000"/>
              </a:solidFill>
            </a:endParaRP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60E22BE9-36F2-7774-E649-1B796FC7A40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61234130"/>
              </p:ext>
            </p:extLst>
          </p:nvPr>
        </p:nvGraphicFramePr>
        <p:xfrm>
          <a:off x="5369941" y="508958"/>
          <a:ext cx="3480759" cy="40947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99FE77D-1857-7760-78ED-F520F18395FF}"/>
                  </a:ext>
                </a:extLst>
              </p:cNvPr>
              <p:cNvSpPr txBox="1"/>
              <p:nvPr/>
            </p:nvSpPr>
            <p:spPr>
              <a:xfrm>
                <a:off x="6828512" y="1490584"/>
                <a:ext cx="563616" cy="215444"/>
              </a:xfrm>
              <a:prstGeom prst="rect">
                <a:avLst/>
              </a:prstGeom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</m:oMath>
                  </m:oMathPara>
                </a14:m>
                <a:endParaRPr lang="en-US" sz="1400" dirty="0" err="1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99FE77D-1857-7760-78ED-F520F18395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8512" y="1490584"/>
                <a:ext cx="563616" cy="215444"/>
              </a:xfrm>
              <a:prstGeom prst="rect">
                <a:avLst/>
              </a:prstGeom>
              <a:blipFill>
                <a:blip r:embed="rId8"/>
                <a:stretch>
                  <a:fillRect l="-4348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C34C4F1-5791-98C2-DB17-FD7136D2F103}"/>
                  </a:ext>
                </a:extLst>
              </p:cNvPr>
              <p:cNvSpPr txBox="1"/>
              <p:nvPr/>
            </p:nvSpPr>
            <p:spPr>
              <a:xfrm>
                <a:off x="7886687" y="2630128"/>
                <a:ext cx="772969" cy="215444"/>
              </a:xfrm>
              <a:prstGeom prst="rect">
                <a:avLst/>
              </a:prstGeom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ℒ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1400" b="0" i="1" dirty="0" smtClean="0"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sz="1400" b="0" i="1" dirty="0" smtClean="0"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’;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C34C4F1-5791-98C2-DB17-FD7136D2F1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6687" y="2630128"/>
                <a:ext cx="772969" cy="215444"/>
              </a:xfrm>
              <a:prstGeom prst="rect">
                <a:avLst/>
              </a:prstGeom>
              <a:blipFill>
                <a:blip r:embed="rId9"/>
                <a:stretch>
                  <a:fillRect l="-4839" t="-21053" r="-14516" b="-42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10C0B36-0866-44FD-555C-AE11933BBDAC}"/>
                  </a:ext>
                </a:extLst>
              </p:cNvPr>
              <p:cNvSpPr txBox="1"/>
              <p:nvPr/>
            </p:nvSpPr>
            <p:spPr>
              <a:xfrm>
                <a:off x="1718800" y="3023210"/>
                <a:ext cx="1545615" cy="414216"/>
              </a:xfrm>
              <a:prstGeom prst="rect">
                <a:avLst/>
              </a:prstGeom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  <m:r>
                        <m:rPr>
                          <m:sty m:val="p"/>
                        </m:rPr>
                        <a:rPr lang="en-US" sz="1400" b="0" i="1" baseline="-2500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  <m:r>
                        <a:rPr lang="en-US" sz="1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− </m:t>
                      </m:r>
                      <m:r>
                        <m:rPr>
                          <m:sty m:val="p"/>
                        </m:rPr>
                        <a:rPr lang="en-US" sz="1400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α</m:t>
                      </m:r>
                      <m:d>
                        <m:dPr>
                          <m:ctrlPr>
                            <a:rPr lang="en-US" sz="140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1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ℒ</m:t>
                              </m:r>
                            </m:num>
                            <m:den>
                              <m:r>
                                <a:rPr lang="en-US" sz="1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m:rPr>
                                  <m:nor/>
                                </m:rPr>
                                <a:rPr lang="en-US" sz="140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W</m:t>
                              </m:r>
                              <m:r>
                                <m:rPr>
                                  <m:nor/>
                                </m:rPr>
                                <a:rPr lang="en-US" sz="1400" baseline="-2500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1400" dirty="0" err="1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10C0B36-0866-44FD-555C-AE11933BBD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8800" y="3023210"/>
                <a:ext cx="1545615" cy="414216"/>
              </a:xfrm>
              <a:prstGeom prst="rect">
                <a:avLst/>
              </a:prstGeom>
              <a:blipFill>
                <a:blip r:embed="rId10"/>
                <a:stretch>
                  <a:fillRect l="-2439" t="-6061"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B56B781-1ECD-90C0-AB3F-508FE6180EDB}"/>
                  </a:ext>
                </a:extLst>
              </p:cNvPr>
              <p:cNvSpPr txBox="1"/>
              <p:nvPr/>
            </p:nvSpPr>
            <p:spPr>
              <a:xfrm>
                <a:off x="6936394" y="3817806"/>
                <a:ext cx="347852" cy="409664"/>
              </a:xfrm>
              <a:prstGeom prst="rect">
                <a:avLst/>
              </a:prstGeom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ℒ</m:t>
                          </m:r>
                        </m:num>
                        <m:den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en-US" sz="1400">
                              <a:latin typeface="Cambria Math" panose="02040503050406030204" pitchFamily="18" charset="0"/>
                            </a:rPr>
                            <m:t>W</m:t>
                          </m:r>
                          <m:r>
                            <m:rPr>
                              <m:nor/>
                            </m:rPr>
                            <a:rPr lang="en-US" sz="1400" baseline="-25000">
                              <a:latin typeface="Cambria Math" panose="02040503050406030204" pitchFamily="18" charset="0"/>
                            </a:rPr>
                            <m:t>i</m:t>
                          </m:r>
                        </m:den>
                      </m:f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B56B781-1ECD-90C0-AB3F-508FE6180E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6394" y="3817806"/>
                <a:ext cx="347852" cy="409664"/>
              </a:xfrm>
              <a:prstGeom prst="rect">
                <a:avLst/>
              </a:prstGeom>
              <a:blipFill>
                <a:blip r:embed="rId11"/>
                <a:stretch>
                  <a:fillRect l="-14286" t="-3030" r="-7143" b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7BB54E0F-507E-0BA5-9B80-C72361C7A134}"/>
              </a:ext>
            </a:extLst>
          </p:cNvPr>
          <p:cNvSpPr txBox="1"/>
          <p:nvPr/>
        </p:nvSpPr>
        <p:spPr>
          <a:xfrm>
            <a:off x="6252101" y="4367991"/>
            <a:ext cx="20210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Helvetica" pitchFamily="2" charset="0"/>
              </a:rPr>
              <a:t>A training cycle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4132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23417A-7033-20F0-CD3D-C929399751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0BD676E-C263-34AD-E6B5-49D1A94AE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Model Parameters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41E5666-38A0-0375-4817-F3DEEACBB39E}"/>
              </a:ext>
            </a:extLst>
          </p:cNvPr>
          <p:cNvSpPr/>
          <p:nvPr/>
        </p:nvSpPr>
        <p:spPr>
          <a:xfrm>
            <a:off x="310142" y="4548158"/>
            <a:ext cx="1305910" cy="378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noProof="0" dirty="0">
              <a:solidFill>
                <a:srgbClr val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1">
                <a:extLst>
                  <a:ext uri="{FF2B5EF4-FFF2-40B4-BE49-F238E27FC236}">
                    <a16:creationId xmlns:a16="http://schemas.microsoft.com/office/drawing/2014/main" id="{5E356DF9-A635-B085-40CC-850E7FDF9E3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14326" y="1184275"/>
                <a:ext cx="2625232" cy="2891706"/>
              </a:xfrm>
            </p:spPr>
            <p:txBody>
              <a:bodyPr/>
              <a:lstStyle/>
              <a:p>
                <a:pPr lvl="2">
                  <a:buClr>
                    <a:srgbClr val="FF7900"/>
                  </a:buClr>
                </a:pPr>
                <a:r>
                  <a:rPr lang="en-US" dirty="0">
                    <a:latin typeface="Helvetica" pitchFamily="2" charset="0"/>
                  </a:rPr>
                  <a:t>Each layer in the model has a </a:t>
                </a:r>
                <a:r>
                  <a:rPr lang="en-US" dirty="0">
                    <a:solidFill>
                      <a:schemeClr val="bg2"/>
                    </a:solidFill>
                    <a:latin typeface="Helvetica" pitchFamily="2" charset="0"/>
                  </a:rPr>
                  <a:t>weight</a:t>
                </a:r>
                <a:r>
                  <a:rPr lang="en-US" dirty="0">
                    <a:latin typeface="Helvetica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dirty="0">
                    <a:latin typeface="Helvetica" pitchFamily="2" charset="0"/>
                  </a:rPr>
                  <a:t> and a </a:t>
                </a:r>
                <a:r>
                  <a:rPr lang="en-US" dirty="0">
                    <a:solidFill>
                      <a:schemeClr val="bg2"/>
                    </a:solidFill>
                    <a:latin typeface="Helvetica" pitchFamily="2" charset="0"/>
                  </a:rPr>
                  <a:t>bias</a:t>
                </a:r>
                <a:r>
                  <a:rPr lang="en-US" dirty="0">
                    <a:latin typeface="Helvetica" pitchFamily="2" charset="0"/>
                  </a:rPr>
                  <a:t> vector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>
                    <a:latin typeface="Helvetica" pitchFamily="2" charset="0"/>
                  </a:rPr>
                  <a:t>.</a:t>
                </a:r>
              </a:p>
              <a:p>
                <a:pPr lvl="2">
                  <a:buClr>
                    <a:srgbClr val="FF7900"/>
                  </a:buClr>
                </a:pPr>
                <a:r>
                  <a:rPr lang="en-US" dirty="0">
                    <a:latin typeface="Helvetica" pitchFamily="2" charset="0"/>
                  </a:rPr>
                  <a:t>A typical </a:t>
                </a:r>
                <a:r>
                  <a:rPr lang="en-US" dirty="0">
                    <a:solidFill>
                      <a:schemeClr val="bg2"/>
                    </a:solidFill>
                    <a:latin typeface="Helvetica" pitchFamily="2" charset="0"/>
                  </a:rPr>
                  <a:t>forward-pass</a:t>
                </a:r>
                <a:r>
                  <a:rPr lang="en-US" dirty="0">
                    <a:latin typeface="Helvetica" pitchFamily="2" charset="0"/>
                  </a:rPr>
                  <a:t> for some input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>
                    <a:solidFill>
                      <a:schemeClr val="bg2"/>
                    </a:solidFill>
                    <a:latin typeface="Helvetica" pitchFamily="2" charset="0"/>
                  </a:rPr>
                  <a:t>:</a:t>
                </a:r>
              </a:p>
              <a:p>
                <a:pPr marL="217488" lvl="3" indent="0">
                  <a:buClr>
                    <a:srgbClr val="FF7900"/>
                  </a:buClr>
                  <a:buNone/>
                </a:pPr>
                <a:r>
                  <a:rPr lang="en-US" dirty="0">
                    <a:solidFill>
                      <a:schemeClr val="bg2"/>
                    </a:solidFill>
                  </a:rPr>
                  <a:t>	y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 err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𝑊</m:t>
                    </m:r>
                    <m:r>
                      <m:rPr>
                        <m:sty m:val="p"/>
                      </m:rPr>
                      <a:rPr lang="en-US" b="0" i="1" dirty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i="1" dirty="0" err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 dirty="0" err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dirty="0">
                  <a:solidFill>
                    <a:schemeClr val="bg2"/>
                  </a:solidFill>
                </a:endParaRPr>
              </a:p>
              <a:p>
                <a:pPr marL="217488" lvl="3" indent="0">
                  <a:buClr>
                    <a:srgbClr val="FF7900"/>
                  </a:buClr>
                  <a:buNone/>
                </a:pPr>
                <a:endParaRPr lang="en-US" i="1" dirty="0">
                  <a:solidFill>
                    <a:schemeClr val="bg2"/>
                  </a:solidFill>
                  <a:latin typeface="Cambria Math" panose="02040503050406030204" pitchFamily="18" charset="0"/>
                </a:endParaRPr>
              </a:p>
              <a:p>
                <a:pPr marL="217488" lvl="3" indent="0">
                  <a:buClr>
                    <a:srgbClr val="FF7900"/>
                  </a:buClr>
                  <a:buNone/>
                </a:pPr>
                <a:endParaRPr lang="en-US" i="1" dirty="0">
                  <a:solidFill>
                    <a:schemeClr val="bg2"/>
                  </a:solidFill>
                  <a:latin typeface="Cambria Math" panose="02040503050406030204" pitchFamily="18" charset="0"/>
                </a:endParaRPr>
              </a:p>
              <a:p>
                <a:pPr marL="217488" lvl="3" indent="0">
                  <a:buClr>
                    <a:srgbClr val="FF7900"/>
                  </a:buClr>
                  <a:buNone/>
                </a:pPr>
                <a:endParaRPr lang="en-US" i="1" dirty="0">
                  <a:solidFill>
                    <a:schemeClr val="bg2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Content Placeholder 1">
                <a:extLst>
                  <a:ext uri="{FF2B5EF4-FFF2-40B4-BE49-F238E27FC236}">
                    <a16:creationId xmlns:a16="http://schemas.microsoft.com/office/drawing/2014/main" id="{5E356DF9-A635-B085-40CC-850E7FDF9E3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4326" y="1184275"/>
                <a:ext cx="2625232" cy="2891706"/>
              </a:xfrm>
              <a:blipFill>
                <a:blip r:embed="rId2"/>
                <a:stretch>
                  <a:fillRect l="-3846" t="-3057" r="-43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191AF31D-8519-7CDC-2F91-D70BE91C0F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9558" y="608087"/>
            <a:ext cx="6082803" cy="426791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9199493-743F-7F7E-DF3A-4633AC4FEC83}"/>
              </a:ext>
            </a:extLst>
          </p:cNvPr>
          <p:cNvSpPr txBox="1"/>
          <p:nvPr/>
        </p:nvSpPr>
        <p:spPr>
          <a:xfrm>
            <a:off x="5775283" y="4535413"/>
            <a:ext cx="3180358" cy="307777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r>
              <a:rPr lang="en-US" sz="1000" dirty="0"/>
              <a:t>*Bias vectors are ignored (Norm does not have bias)</a:t>
            </a:r>
          </a:p>
          <a:p>
            <a:r>
              <a:rPr lang="en-US" sz="1000" dirty="0"/>
              <a:t>** weights are not necessarily squared matrices</a:t>
            </a:r>
          </a:p>
        </p:txBody>
      </p:sp>
    </p:spTree>
    <p:extLst>
      <p:ext uri="{BB962C8B-B14F-4D97-AF65-F5344CB8AC3E}">
        <p14:creationId xmlns:p14="http://schemas.microsoft.com/office/powerpoint/2010/main" val="4062956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883C8B-B6BE-3988-4589-DB3D7E4540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6EEB960-1D7D-4399-BB13-E0AB7A0CD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Model Parameters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66C0869-BD09-588C-DE08-455D9827A8D7}"/>
              </a:ext>
            </a:extLst>
          </p:cNvPr>
          <p:cNvSpPr/>
          <p:nvPr/>
        </p:nvSpPr>
        <p:spPr>
          <a:xfrm>
            <a:off x="310142" y="4548158"/>
            <a:ext cx="1305910" cy="378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noProof="0" dirty="0">
              <a:solidFill>
                <a:srgbClr val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1">
                <a:extLst>
                  <a:ext uri="{FF2B5EF4-FFF2-40B4-BE49-F238E27FC236}">
                    <a16:creationId xmlns:a16="http://schemas.microsoft.com/office/drawing/2014/main" id="{A0CB3B13-24D0-1490-59A9-23894B4981F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14325" y="1184275"/>
                <a:ext cx="4226267" cy="2891706"/>
              </a:xfrm>
            </p:spPr>
            <p:txBody>
              <a:bodyPr/>
              <a:lstStyle/>
              <a:p>
                <a:pPr lvl="2">
                  <a:buClr>
                    <a:srgbClr val="FF7900"/>
                  </a:buClr>
                </a:pPr>
                <a:r>
                  <a:rPr lang="en-US" dirty="0">
                    <a:latin typeface="Helvetica" pitchFamily="2" charset="0"/>
                  </a:rPr>
                  <a:t>The total number of parameters grows quadratically with the dimension of the model</a:t>
                </a:r>
              </a:p>
              <a:p>
                <a:pPr marL="217488" lvl="3" indent="0">
                  <a:buClr>
                    <a:srgbClr val="FF7900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params</m:t>
                          </m:r>
                        </m:sub>
                      </m:sSub>
                      <m:r>
                        <a:rPr lang="en-US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𝒪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sSubSup>
                            <m:sSubSupPr>
                              <m:ctrlP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model</m:t>
                              </m:r>
                            </m:sub>
                            <m:sup>
                              <m: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b="0" i="1" dirty="0">
                  <a:solidFill>
                    <a:schemeClr val="bg2"/>
                  </a:solidFill>
                  <a:latin typeface="Cambria Math" panose="02040503050406030204" pitchFamily="18" charset="0"/>
                </a:endParaRPr>
              </a:p>
              <a:p>
                <a:pPr lvl="2">
                  <a:buClr>
                    <a:srgbClr val="FF7900"/>
                  </a:buClr>
                </a:pPr>
                <a:r>
                  <a:rPr lang="en-US" dirty="0">
                    <a:latin typeface="Helvetica" pitchFamily="2" charset="0"/>
                  </a:rPr>
                  <a:t>An example of a well-known LLM is T5</a:t>
                </a:r>
                <a:r>
                  <a:rPr lang="en-US" baseline="30000" dirty="0">
                    <a:latin typeface="Helvetica" pitchFamily="2" charset="0"/>
                  </a:rPr>
                  <a:t>1</a:t>
                </a:r>
                <a:r>
                  <a:rPr lang="en-US" dirty="0">
                    <a:latin typeface="Helvetica" pitchFamily="2" charset="0"/>
                  </a:rPr>
                  <a:t>, which has several variants, with different structure</a:t>
                </a:r>
              </a:p>
              <a:p>
                <a:pPr lvl="2">
                  <a:buClr>
                    <a:srgbClr val="FF7900"/>
                  </a:buClr>
                </a:pPr>
                <a:r>
                  <a:rPr lang="en-US" dirty="0">
                    <a:latin typeface="Helvetica" pitchFamily="2" charset="0"/>
                  </a:rPr>
                  <a:t>T5-Small: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params</m:t>
                        </m:r>
                      </m:sub>
                    </m:sSub>
                    <m:r>
                      <a:rPr lang="en-US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~60</m:t>
                    </m:r>
                    <m:r>
                      <a:rPr lang="en-US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b="0" dirty="0">
                    <a:solidFill>
                      <a:schemeClr val="bg2"/>
                    </a:solidFill>
                    <a:latin typeface="Helvetica" pitchFamily="2" charset="0"/>
                  </a:rPr>
                  <a:t> </a:t>
                </a:r>
                <a:r>
                  <a:rPr lang="en-US" b="0" dirty="0">
                    <a:latin typeface="Helvetica" pitchFamily="2" charset="0"/>
                  </a:rPr>
                  <a:t>(6 layers)</a:t>
                </a:r>
              </a:p>
              <a:p>
                <a:pPr lvl="2">
                  <a:buClr>
                    <a:srgbClr val="FF7900"/>
                  </a:buClr>
                </a:pPr>
                <a:r>
                  <a:rPr lang="en-US" dirty="0">
                    <a:latin typeface="Helvetica" pitchFamily="2" charset="0"/>
                  </a:rPr>
                  <a:t>T5-Base: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params</m:t>
                        </m:r>
                      </m:sub>
                    </m:sSub>
                    <m:r>
                      <a:rPr lang="en-US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 ~</m:t>
                    </m:r>
                    <m:r>
                      <a:rPr lang="en-US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220</m:t>
                    </m:r>
                    <m:r>
                      <a:rPr lang="en-US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>
                    <a:solidFill>
                      <a:schemeClr val="bg2"/>
                    </a:solidFill>
                    <a:latin typeface="Helvetica" pitchFamily="2" charset="0"/>
                  </a:rPr>
                  <a:t> </a:t>
                </a:r>
                <a:r>
                  <a:rPr lang="en-US" dirty="0">
                    <a:latin typeface="Helvetica" pitchFamily="2" charset="0"/>
                  </a:rPr>
                  <a:t>(12 layers)</a:t>
                </a:r>
              </a:p>
              <a:p>
                <a:pPr lvl="2">
                  <a:buClr>
                    <a:srgbClr val="FF7900"/>
                  </a:buClr>
                </a:pPr>
                <a:r>
                  <a:rPr lang="en-US" dirty="0">
                    <a:latin typeface="Helvetica" pitchFamily="2" charset="0"/>
                  </a:rPr>
                  <a:t>T5-Large: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params</m:t>
                        </m:r>
                      </m:sub>
                    </m:sSub>
                    <m:r>
                      <a:rPr lang="en-US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 ~</m:t>
                    </m:r>
                    <m:r>
                      <a:rPr lang="en-US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770</m:t>
                    </m:r>
                    <m:r>
                      <a:rPr lang="en-US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>
                    <a:solidFill>
                      <a:schemeClr val="bg2"/>
                    </a:solidFill>
                    <a:latin typeface="Helvetica" pitchFamily="2" charset="0"/>
                  </a:rPr>
                  <a:t> </a:t>
                </a:r>
                <a:r>
                  <a:rPr lang="en-US" dirty="0">
                    <a:latin typeface="Helvetica" pitchFamily="2" charset="0"/>
                  </a:rPr>
                  <a:t>(24 layers)</a:t>
                </a:r>
              </a:p>
              <a:p>
                <a:pPr lvl="2">
                  <a:buClr>
                    <a:srgbClr val="FF7900"/>
                  </a:buClr>
                </a:pPr>
                <a:r>
                  <a:rPr lang="en-US" dirty="0">
                    <a:latin typeface="Helvetica" pitchFamily="2" charset="0"/>
                  </a:rPr>
                  <a:t>T5-3B: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params</m:t>
                        </m:r>
                      </m:sub>
                    </m:sSub>
                    <m:r>
                      <a:rPr lang="en-US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 ~</m:t>
                    </m:r>
                    <m:r>
                      <a:rPr lang="en-US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3</m:t>
                    </m:r>
                    <m:r>
                      <m:rPr>
                        <m:sty m:val="p"/>
                      </m:rPr>
                      <a:rPr lang="en-US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b</m:t>
                    </m:r>
                  </m:oMath>
                </a14:m>
                <a:r>
                  <a:rPr lang="en-US" dirty="0">
                    <a:solidFill>
                      <a:schemeClr val="bg2"/>
                    </a:solidFill>
                    <a:latin typeface="Helvetica" pitchFamily="2" charset="0"/>
                  </a:rPr>
                  <a:t> </a:t>
                </a:r>
                <a:r>
                  <a:rPr lang="en-US" dirty="0">
                    <a:latin typeface="Helvetica" pitchFamily="2" charset="0"/>
                  </a:rPr>
                  <a:t>(24 layers)</a:t>
                </a:r>
              </a:p>
              <a:p>
                <a:pPr lvl="2">
                  <a:buClr>
                    <a:srgbClr val="FF7900"/>
                  </a:buClr>
                </a:pPr>
                <a:r>
                  <a:rPr lang="en-US" dirty="0">
                    <a:latin typeface="Helvetica" pitchFamily="2" charset="0"/>
                  </a:rPr>
                  <a:t>T5-11B: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params</m:t>
                        </m:r>
                      </m:sub>
                    </m:sSub>
                    <m:r>
                      <a:rPr lang="en-US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 ~</m:t>
                    </m:r>
                    <m:r>
                      <a:rPr lang="en-US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11</m:t>
                    </m:r>
                    <m:r>
                      <m:rPr>
                        <m:sty m:val="p"/>
                      </m:rPr>
                      <a:rPr lang="en-US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b</m:t>
                    </m:r>
                  </m:oMath>
                </a14:m>
                <a:r>
                  <a:rPr lang="en-US" dirty="0">
                    <a:solidFill>
                      <a:schemeClr val="bg2"/>
                    </a:solidFill>
                    <a:latin typeface="Helvetica" pitchFamily="2" charset="0"/>
                  </a:rPr>
                  <a:t> </a:t>
                </a:r>
                <a:r>
                  <a:rPr lang="en-US" dirty="0">
                    <a:latin typeface="Helvetica" pitchFamily="2" charset="0"/>
                  </a:rPr>
                  <a:t>(24 layers)</a:t>
                </a:r>
              </a:p>
              <a:p>
                <a:pPr lvl="2">
                  <a:buClr>
                    <a:srgbClr val="FF7900"/>
                  </a:buClr>
                </a:pPr>
                <a:endParaRPr lang="en-US" i="1" baseline="30000" dirty="0">
                  <a:solidFill>
                    <a:schemeClr val="bg2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Content Placeholder 1">
                <a:extLst>
                  <a:ext uri="{FF2B5EF4-FFF2-40B4-BE49-F238E27FC236}">
                    <a16:creationId xmlns:a16="http://schemas.microsoft.com/office/drawing/2014/main" id="{A0CB3B13-24D0-1490-59A9-23894B4981F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4325" y="1184275"/>
                <a:ext cx="4226267" cy="2891706"/>
              </a:xfrm>
              <a:blipFill>
                <a:blip r:embed="rId2"/>
                <a:stretch>
                  <a:fillRect l="-2395" t="-3057" r="-5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4B91558-3FFB-CF5F-7559-0207DE51FA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3407" y="323491"/>
            <a:ext cx="4226267" cy="433693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9062921-902C-6B78-D659-801A320EE678}"/>
              </a:ext>
            </a:extLst>
          </p:cNvPr>
          <p:cNvSpPr txBox="1"/>
          <p:nvPr/>
        </p:nvSpPr>
        <p:spPr>
          <a:xfrm>
            <a:off x="310142" y="4722118"/>
            <a:ext cx="2875787" cy="153888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r>
              <a:rPr lang="en-US" sz="1000" dirty="0"/>
              <a:t>1 Raffel et. al. (2019) - arXiv:1910.10683 [</a:t>
            </a:r>
            <a:r>
              <a:rPr lang="en-US" sz="1000" dirty="0" err="1"/>
              <a:t>cs.LG</a:t>
            </a:r>
            <a:r>
              <a:rPr lang="en-US" sz="1000" dirty="0"/>
              <a:t>]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21FFE10-6367-D833-A389-2341C286ED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97239" y="4456622"/>
            <a:ext cx="132435" cy="183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156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6D5ED4-8A69-EA8E-488C-BB3288CD04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8108107-D212-F620-7579-F23F11CC1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Model Parameters and Size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C536B6A-B795-4543-D8C4-4F2C0D610E97}"/>
              </a:ext>
            </a:extLst>
          </p:cNvPr>
          <p:cNvSpPr/>
          <p:nvPr/>
        </p:nvSpPr>
        <p:spPr>
          <a:xfrm>
            <a:off x="310142" y="4548158"/>
            <a:ext cx="1305910" cy="378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noProof="0" dirty="0">
              <a:solidFill>
                <a:srgbClr val="0000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F1486F1-9A21-7491-0F0B-0240377D50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8018" y="1011238"/>
            <a:ext cx="4323699" cy="289170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1">
                <a:extLst>
                  <a:ext uri="{FF2B5EF4-FFF2-40B4-BE49-F238E27FC236}">
                    <a16:creationId xmlns:a16="http://schemas.microsoft.com/office/drawing/2014/main" id="{934F2F62-3B88-FEAC-A16C-D58F4AF2686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14326" y="1184275"/>
                <a:ext cx="4080832" cy="2891706"/>
              </a:xfrm>
            </p:spPr>
            <p:txBody>
              <a:bodyPr/>
              <a:lstStyle/>
              <a:p>
                <a:pPr lvl="2">
                  <a:buClr>
                    <a:srgbClr val="FF7900"/>
                  </a:buClr>
                </a:pPr>
                <a:r>
                  <a:rPr lang="en-US" dirty="0">
                    <a:latin typeface="Helvetica" pitchFamily="2" charset="0"/>
                  </a:rPr>
                  <a:t>Usually, the parameters are represented as </a:t>
                </a:r>
                <a:r>
                  <a:rPr lang="en-US" dirty="0">
                    <a:solidFill>
                      <a:schemeClr val="bg2"/>
                    </a:solidFill>
                    <a:latin typeface="Helvetica" pitchFamily="2" charset="0"/>
                  </a:rPr>
                  <a:t>float32</a:t>
                </a:r>
                <a:r>
                  <a:rPr lang="en-US" dirty="0">
                    <a:latin typeface="Helvetica" pitchFamily="2" charset="0"/>
                  </a:rPr>
                  <a:t> or </a:t>
                </a:r>
                <a:r>
                  <a:rPr lang="en-US" dirty="0">
                    <a:solidFill>
                      <a:schemeClr val="bg2"/>
                    </a:solidFill>
                    <a:latin typeface="Helvetica" pitchFamily="2" charset="0"/>
                  </a:rPr>
                  <a:t>float16</a:t>
                </a:r>
                <a:r>
                  <a:rPr lang="en-US" dirty="0">
                    <a:latin typeface="Helvetica" pitchFamily="2" charset="0"/>
                  </a:rPr>
                  <a:t> numbers in memory when performing </a:t>
                </a:r>
                <a:r>
                  <a:rPr lang="en-US" dirty="0">
                    <a:solidFill>
                      <a:schemeClr val="bg2"/>
                    </a:solidFill>
                    <a:latin typeface="Helvetica" pitchFamily="2" charset="0"/>
                  </a:rPr>
                  <a:t>training</a:t>
                </a:r>
                <a:r>
                  <a:rPr lang="en-US" dirty="0">
                    <a:latin typeface="Helvetica" pitchFamily="2" charset="0"/>
                  </a:rPr>
                  <a:t> and </a:t>
                </a:r>
                <a:r>
                  <a:rPr lang="en-US" dirty="0">
                    <a:solidFill>
                      <a:schemeClr val="bg2"/>
                    </a:solidFill>
                    <a:latin typeface="Helvetica" pitchFamily="2" charset="0"/>
                  </a:rPr>
                  <a:t>inference</a:t>
                </a:r>
                <a:r>
                  <a:rPr lang="en-US" dirty="0">
                    <a:latin typeface="Helvetica" pitchFamily="2" charset="0"/>
                  </a:rPr>
                  <a:t>.</a:t>
                </a:r>
              </a:p>
              <a:p>
                <a:pPr lvl="2">
                  <a:buClr>
                    <a:srgbClr val="FF7900"/>
                  </a:buClr>
                </a:pPr>
                <a:r>
                  <a:rPr lang="en-US" dirty="0">
                    <a:latin typeface="Helvetica" pitchFamily="2" charset="0"/>
                  </a:rPr>
                  <a:t>One can estimate size of model as function of its parameters, a byte scale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>
                    <a:latin typeface="Helvetica" pitchFamily="2" charset="0"/>
                  </a:rPr>
                  <a:t>, and a multiplier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dirty="0">
                  <a:latin typeface="Helvetica" pitchFamily="2" charset="0"/>
                </a:endParaRPr>
              </a:p>
              <a:p>
                <a:pPr marL="217488" lvl="3" indent="0">
                  <a:buClr>
                    <a:srgbClr val="FF7900"/>
                  </a:buClr>
                  <a:buNone/>
                </a:pPr>
                <a:endParaRPr lang="en-US" i="1" dirty="0">
                  <a:solidFill>
                    <a:schemeClr val="bg2"/>
                  </a:solidFill>
                  <a:latin typeface="Cambria Math" panose="02040503050406030204" pitchFamily="18" charset="0"/>
                </a:endParaRPr>
              </a:p>
              <a:p>
                <a:pPr marL="217488" lvl="3" indent="0">
                  <a:buClr>
                    <a:srgbClr val="FF7900"/>
                  </a:buClr>
                  <a:buNone/>
                </a:pPr>
                <a:endParaRPr lang="en-US" i="1" dirty="0">
                  <a:solidFill>
                    <a:schemeClr val="bg2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Content Placeholder 1">
                <a:extLst>
                  <a:ext uri="{FF2B5EF4-FFF2-40B4-BE49-F238E27FC236}">
                    <a16:creationId xmlns:a16="http://schemas.microsoft.com/office/drawing/2014/main" id="{934F2F62-3B88-FEAC-A16C-D58F4AF2686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4326" y="1184275"/>
                <a:ext cx="4080832" cy="2891706"/>
              </a:xfrm>
              <a:blipFill>
                <a:blip r:embed="rId3"/>
                <a:stretch>
                  <a:fillRect l="-2477" t="-3057" r="-12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32EA2DCA-E67A-A35F-B10B-FA64AB0172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518" y="2538204"/>
            <a:ext cx="4369604" cy="200995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38B3F95-34AA-2B26-DA8A-EB7FEE941F2A}"/>
              </a:ext>
            </a:extLst>
          </p:cNvPr>
          <p:cNvSpPr txBox="1"/>
          <p:nvPr/>
        </p:nvSpPr>
        <p:spPr>
          <a:xfrm>
            <a:off x="4783350" y="3905061"/>
            <a:ext cx="4094471" cy="43088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>
              <a:buClr>
                <a:srgbClr val="FF7900"/>
              </a:buClr>
            </a:pPr>
            <a:r>
              <a:rPr lang="en-US" sz="1400" dirty="0">
                <a:latin typeface="Helvetica" pitchFamily="2" charset="0"/>
              </a:rPr>
              <a:t>Total number of </a:t>
            </a:r>
            <a:r>
              <a:rPr lang="en-US" sz="1400" dirty="0">
                <a:solidFill>
                  <a:schemeClr val="bg2"/>
                </a:solidFill>
                <a:latin typeface="Helvetica" pitchFamily="2" charset="0"/>
              </a:rPr>
              <a:t>trainable parameters</a:t>
            </a:r>
            <a:r>
              <a:rPr lang="en-US" sz="1400" dirty="0">
                <a:latin typeface="Helvetica" pitchFamily="2" charset="0"/>
              </a:rPr>
              <a:t> as a function of </a:t>
            </a:r>
            <a:r>
              <a:rPr lang="en-US" sz="1400" dirty="0">
                <a:solidFill>
                  <a:schemeClr val="bg2"/>
                </a:solidFill>
                <a:latin typeface="Helvetica" pitchFamily="2" charset="0"/>
              </a:rPr>
              <a:t>model dimension </a:t>
            </a:r>
            <a:r>
              <a:rPr lang="en-US" sz="1400" dirty="0">
                <a:latin typeface="Helvetica" pitchFamily="2" charset="0"/>
              </a:rPr>
              <a:t>and </a:t>
            </a:r>
            <a:r>
              <a:rPr lang="en-US" sz="1400" dirty="0">
                <a:solidFill>
                  <a:schemeClr val="bg2"/>
                </a:solidFill>
                <a:latin typeface="Helvetica" pitchFamily="2" charset="0"/>
              </a:rPr>
              <a:t>number of layers</a:t>
            </a:r>
          </a:p>
        </p:txBody>
      </p:sp>
    </p:spTree>
    <p:extLst>
      <p:ext uri="{BB962C8B-B14F-4D97-AF65-F5344CB8AC3E}">
        <p14:creationId xmlns:p14="http://schemas.microsoft.com/office/powerpoint/2010/main" val="2527616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BC9FF7-62EC-2CD1-97AD-8AADE2AD03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198D760-340A-B897-A0E1-3ACFAC015E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4325" y="1184275"/>
            <a:ext cx="6681697" cy="2891706"/>
          </a:xfrm>
        </p:spPr>
        <p:txBody>
          <a:bodyPr/>
          <a:lstStyle/>
          <a:p>
            <a:pPr lvl="2">
              <a:buClr>
                <a:srgbClr val="FF7900"/>
              </a:buClr>
            </a:pPr>
            <a:r>
              <a:rPr lang="en-US" dirty="0">
                <a:latin typeface="Helvetica" pitchFamily="2" charset="0"/>
              </a:rPr>
              <a:t>Load all weights into memory (model can be pre-trained or not)</a:t>
            </a:r>
          </a:p>
          <a:p>
            <a:pPr lvl="2">
              <a:buClr>
                <a:srgbClr val="FF7900"/>
              </a:buClr>
            </a:pPr>
            <a:r>
              <a:rPr lang="en-US" dirty="0">
                <a:latin typeface="Helvetica" pitchFamily="2" charset="0"/>
              </a:rPr>
              <a:t>Apply the </a:t>
            </a:r>
            <a:r>
              <a:rPr lang="en-US" dirty="0">
                <a:solidFill>
                  <a:schemeClr val="bg2"/>
                </a:solidFill>
                <a:latin typeface="Helvetica" pitchFamily="2" charset="0"/>
              </a:rPr>
              <a:t>training cycle </a:t>
            </a:r>
            <a:r>
              <a:rPr lang="en-US" dirty="0">
                <a:latin typeface="Helvetica" pitchFamily="2" charset="0"/>
              </a:rPr>
              <a:t>(i.e., for N epochs)</a:t>
            </a:r>
          </a:p>
          <a:p>
            <a:pPr lvl="3">
              <a:buClr>
                <a:srgbClr val="FF7900"/>
              </a:buClr>
            </a:pPr>
            <a:r>
              <a:rPr lang="en-US" dirty="0">
                <a:solidFill>
                  <a:schemeClr val="bg2"/>
                </a:solidFill>
                <a:latin typeface="Helvetica" pitchFamily="2" charset="0"/>
              </a:rPr>
              <a:t>Forward pass -&gt; Loss</a:t>
            </a:r>
          </a:p>
          <a:p>
            <a:pPr lvl="3">
              <a:buClr>
                <a:srgbClr val="FF7900"/>
              </a:buClr>
            </a:pPr>
            <a:r>
              <a:rPr lang="en-US" dirty="0">
                <a:solidFill>
                  <a:schemeClr val="bg2"/>
                </a:solidFill>
                <a:latin typeface="Helvetica" pitchFamily="2" charset="0"/>
              </a:rPr>
              <a:t>Backward pass -&gt; Loss Gradient</a:t>
            </a:r>
          </a:p>
          <a:p>
            <a:pPr lvl="3">
              <a:buClr>
                <a:srgbClr val="FF7900"/>
              </a:buClr>
            </a:pPr>
            <a:r>
              <a:rPr lang="en-US" dirty="0">
                <a:solidFill>
                  <a:schemeClr val="bg2"/>
                </a:solidFill>
                <a:latin typeface="Helvetica" pitchFamily="2" charset="0"/>
              </a:rPr>
              <a:t>Update weights</a:t>
            </a:r>
          </a:p>
          <a:p>
            <a:pPr lvl="2">
              <a:buClr>
                <a:srgbClr val="FF7900"/>
              </a:buClr>
            </a:pPr>
            <a:r>
              <a:rPr lang="en-US" dirty="0">
                <a:latin typeface="Helvetica" pitchFamily="2" charset="0"/>
              </a:rPr>
              <a:t>Save model checkpoint when performance meets expectations</a:t>
            </a:r>
          </a:p>
          <a:p>
            <a:pPr lvl="2">
              <a:buClr>
                <a:srgbClr val="FF7900"/>
              </a:buClr>
            </a:pPr>
            <a:r>
              <a:rPr lang="en-US" dirty="0">
                <a:solidFill>
                  <a:schemeClr val="bg2"/>
                </a:solidFill>
                <a:latin typeface="Helvetica" pitchFamily="2" charset="0"/>
              </a:rPr>
              <a:t>A pretrained model = collection of “knobs” which are fine-tuned for specific tasks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A078A64-F3CC-4651-52F8-07E575037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LLM Fine-tuning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48D3150-C727-7A8A-8643-7C2CCF3BCBE4}"/>
              </a:ext>
            </a:extLst>
          </p:cNvPr>
          <p:cNvSpPr/>
          <p:nvPr/>
        </p:nvSpPr>
        <p:spPr>
          <a:xfrm>
            <a:off x="310142" y="4548158"/>
            <a:ext cx="1305910" cy="378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noProof="0" dirty="0">
              <a:solidFill>
                <a:srgbClr val="000000"/>
              </a:solidFill>
            </a:endParaRP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AE03BC9A-0CED-D3BE-4747-0A9EC9E1F25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07637274"/>
              </p:ext>
            </p:extLst>
          </p:nvPr>
        </p:nvGraphicFramePr>
        <p:xfrm>
          <a:off x="6422365" y="712098"/>
          <a:ext cx="2212676" cy="24528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AB409899-F5EC-3DA8-0EB7-EC91A5773B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1268" y="2897428"/>
            <a:ext cx="3331613" cy="2246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351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994D57-7ACF-D8DD-3991-EEE5921DEB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C0882F5-7639-E23E-FD85-CB457C5C48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4326" y="1184275"/>
            <a:ext cx="8406980" cy="2891706"/>
          </a:xfrm>
        </p:spPr>
        <p:txBody>
          <a:bodyPr/>
          <a:lstStyle/>
          <a:p>
            <a:pPr lvl="2">
              <a:buClr>
                <a:srgbClr val="FF7900"/>
              </a:buClr>
            </a:pPr>
            <a:r>
              <a:rPr lang="en-US" dirty="0">
                <a:latin typeface="Helvetica" pitchFamily="2" charset="0"/>
              </a:rPr>
              <a:t>The number of parameters scales </a:t>
            </a:r>
            <a:r>
              <a:rPr lang="en-US" dirty="0">
                <a:solidFill>
                  <a:schemeClr val="bg2"/>
                </a:solidFill>
                <a:latin typeface="Helvetica" pitchFamily="2" charset="0"/>
              </a:rPr>
              <a:t>quadratically</a:t>
            </a:r>
            <a:r>
              <a:rPr lang="en-US" dirty="0">
                <a:latin typeface="Helvetica" pitchFamily="2" charset="0"/>
              </a:rPr>
              <a:t> with model dimension and </a:t>
            </a:r>
            <a:r>
              <a:rPr lang="en-US" dirty="0">
                <a:solidFill>
                  <a:schemeClr val="bg2"/>
                </a:solidFill>
                <a:latin typeface="Helvetica" pitchFamily="2" charset="0"/>
              </a:rPr>
              <a:t>linearly</a:t>
            </a:r>
            <a:r>
              <a:rPr lang="en-US" dirty="0">
                <a:latin typeface="Helvetica" pitchFamily="2" charset="0"/>
              </a:rPr>
              <a:t> with the number of layers</a:t>
            </a:r>
          </a:p>
          <a:p>
            <a:pPr lvl="2">
              <a:buClr>
                <a:srgbClr val="FF7900"/>
              </a:buClr>
            </a:pPr>
            <a:r>
              <a:rPr lang="en-US" b="1" dirty="0">
                <a:latin typeface="Helvetica" pitchFamily="2" charset="0"/>
              </a:rPr>
              <a:t>This massive scale has critical implications:</a:t>
            </a:r>
          </a:p>
          <a:p>
            <a:pPr lvl="3">
              <a:buClr>
                <a:srgbClr val="FF7900"/>
              </a:buClr>
            </a:pPr>
            <a:r>
              <a:rPr lang="en-US" dirty="0">
                <a:solidFill>
                  <a:schemeClr val="bg2"/>
                </a:solidFill>
                <a:latin typeface="Helvetica" pitchFamily="2" charset="0"/>
              </a:rPr>
              <a:t>Hardware Demands: </a:t>
            </a:r>
            <a:r>
              <a:rPr lang="en-US" dirty="0">
                <a:latin typeface="Helvetica" pitchFamily="2" charset="0"/>
              </a:rPr>
              <a:t>Loading and training these models requires </a:t>
            </a:r>
            <a:r>
              <a:rPr lang="en-US" dirty="0">
                <a:solidFill>
                  <a:schemeClr val="bg2"/>
                </a:solidFill>
                <a:latin typeface="Helvetica" pitchFamily="2" charset="0"/>
              </a:rPr>
              <a:t>specialized hardware </a:t>
            </a:r>
            <a:r>
              <a:rPr lang="en-US" dirty="0">
                <a:latin typeface="Helvetica" pitchFamily="2" charset="0"/>
              </a:rPr>
              <a:t>(GPUs/TPUs) with large amounts of high-bandwidth memory (VRAM).</a:t>
            </a:r>
          </a:p>
          <a:p>
            <a:pPr marL="422275" lvl="4" indent="0">
              <a:buClr>
                <a:srgbClr val="FF7900"/>
              </a:buClr>
              <a:buNone/>
            </a:pPr>
            <a:r>
              <a:rPr lang="en-US" i="1" dirty="0">
                <a:latin typeface="Helvetica" pitchFamily="2" charset="0"/>
              </a:rPr>
              <a:t>Example: An 11B parameter model requires at least 22 GB of VRAM at float16 just to be loaded into memory</a:t>
            </a:r>
          </a:p>
          <a:p>
            <a:pPr lvl="2">
              <a:buClr>
                <a:srgbClr val="FF7900"/>
              </a:buClr>
            </a:pPr>
            <a:endParaRPr lang="en-US" dirty="0">
              <a:latin typeface="Helvetica" pitchFamily="2" charset="0"/>
            </a:endParaRPr>
          </a:p>
          <a:p>
            <a:pPr lvl="2">
              <a:buClr>
                <a:srgbClr val="FF7900"/>
              </a:buClr>
            </a:pPr>
            <a:endParaRPr lang="en-US" dirty="0">
              <a:latin typeface="Helvetica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8E9BB09-3BEA-72FC-04F6-501F581614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LLM Compute Power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79B6C15-0507-002A-0824-EC3417AC966E}"/>
              </a:ext>
            </a:extLst>
          </p:cNvPr>
          <p:cNvSpPr/>
          <p:nvPr/>
        </p:nvSpPr>
        <p:spPr>
          <a:xfrm>
            <a:off x="310142" y="4548158"/>
            <a:ext cx="1305910" cy="378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noProof="0" dirty="0">
              <a:solidFill>
                <a:srgbClr val="000000"/>
              </a:solidFill>
            </a:endParaRPr>
          </a:p>
        </p:txBody>
      </p:sp>
      <p:pic>
        <p:nvPicPr>
          <p:cNvPr id="4100" name="Picture 4" descr="NVIDIA Confidential Computing Solutions">
            <a:extLst>
              <a:ext uri="{FF2B5EF4-FFF2-40B4-BE49-F238E27FC236}">
                <a16:creationId xmlns:a16="http://schemas.microsoft.com/office/drawing/2014/main" id="{1DA3F627-39ED-F65D-C1D2-A8ED016BA6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68" t="10311" r="9626" b="12782"/>
          <a:stretch>
            <a:fillRect/>
          </a:stretch>
        </p:blipFill>
        <p:spPr bwMode="auto">
          <a:xfrm>
            <a:off x="2863970" y="2704888"/>
            <a:ext cx="2872596" cy="1544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Supercharge Large Language Model Inference with H100 NVL">
            <a:extLst>
              <a:ext uri="{FF2B5EF4-FFF2-40B4-BE49-F238E27FC236}">
                <a16:creationId xmlns:a16="http://schemas.microsoft.com/office/drawing/2014/main" id="{04DB4479-A6E2-9C04-6146-7317357DC4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21" t="8699" r="25189" b="7534"/>
          <a:stretch>
            <a:fillRect/>
          </a:stretch>
        </p:blipFill>
        <p:spPr bwMode="auto">
          <a:xfrm>
            <a:off x="6560389" y="2571750"/>
            <a:ext cx="1845647" cy="1889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ight Arrow 5">
            <a:extLst>
              <a:ext uri="{FF2B5EF4-FFF2-40B4-BE49-F238E27FC236}">
                <a16:creationId xmlns:a16="http://schemas.microsoft.com/office/drawing/2014/main" id="{0B594A00-2AC1-F0F9-4C70-ADC98E16B097}"/>
              </a:ext>
            </a:extLst>
          </p:cNvPr>
          <p:cNvSpPr/>
          <p:nvPr/>
        </p:nvSpPr>
        <p:spPr>
          <a:xfrm>
            <a:off x="2247181" y="3285554"/>
            <a:ext cx="496019" cy="382798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427A69F8-82C3-1CC5-B466-0FB7F12218AF}"/>
              </a:ext>
            </a:extLst>
          </p:cNvPr>
          <p:cNvSpPr/>
          <p:nvPr/>
        </p:nvSpPr>
        <p:spPr>
          <a:xfrm>
            <a:off x="5857336" y="3285554"/>
            <a:ext cx="496019" cy="382798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228B359-CD7B-AB0B-8354-C2EE5996F266}"/>
              </a:ext>
            </a:extLst>
          </p:cNvPr>
          <p:cNvSpPr txBox="1"/>
          <p:nvPr/>
        </p:nvSpPr>
        <p:spPr>
          <a:xfrm>
            <a:off x="6560389" y="4538026"/>
            <a:ext cx="7461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hlinkClick r:id="rId4"/>
              </a:rPr>
              <a:t>Source</a:t>
            </a:r>
            <a:endParaRPr lang="en-US" sz="1000" dirty="0"/>
          </a:p>
        </p:txBody>
      </p:sp>
      <p:pic>
        <p:nvPicPr>
          <p:cNvPr id="4104" name="Picture 8" descr="利用NVIDIA L4 GPU提高AI视频和AI推理性能">
            <a:extLst>
              <a:ext uri="{FF2B5EF4-FFF2-40B4-BE49-F238E27FC236}">
                <a16:creationId xmlns:a16="http://schemas.microsoft.com/office/drawing/2014/main" id="{57E287DF-C9D9-9610-C238-5987796F9E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86" t="1563" r="23145" b="3954"/>
          <a:stretch>
            <a:fillRect/>
          </a:stretch>
        </p:blipFill>
        <p:spPr bwMode="auto">
          <a:xfrm>
            <a:off x="422694" y="2767940"/>
            <a:ext cx="1631397" cy="1544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AEE52C4-BD4C-490D-0FE5-19E3C3189C6A}"/>
              </a:ext>
            </a:extLst>
          </p:cNvPr>
          <p:cNvSpPr txBox="1"/>
          <p:nvPr/>
        </p:nvSpPr>
        <p:spPr>
          <a:xfrm>
            <a:off x="1464332" y="4538025"/>
            <a:ext cx="7461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hlinkClick r:id="rId6"/>
              </a:rPr>
              <a:t>Source</a:t>
            </a:r>
            <a:endParaRPr lang="en-US" sz="1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6608141-6A0D-5290-3487-8F9D69728765}"/>
              </a:ext>
            </a:extLst>
          </p:cNvPr>
          <p:cNvSpPr txBox="1"/>
          <p:nvPr/>
        </p:nvSpPr>
        <p:spPr>
          <a:xfrm>
            <a:off x="2352673" y="3112517"/>
            <a:ext cx="99386" cy="215444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r>
              <a:rPr lang="en-US" sz="1400" dirty="0"/>
              <a:t>$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F58AB9-FE13-39BD-0F82-09473C537B3F}"/>
              </a:ext>
            </a:extLst>
          </p:cNvPr>
          <p:cNvSpPr txBox="1"/>
          <p:nvPr/>
        </p:nvSpPr>
        <p:spPr>
          <a:xfrm>
            <a:off x="5857336" y="3112517"/>
            <a:ext cx="298159" cy="215444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r>
              <a:rPr lang="en-US" sz="1400" dirty="0"/>
              <a:t>$$$</a:t>
            </a:r>
          </a:p>
        </p:txBody>
      </p:sp>
    </p:spTree>
    <p:extLst>
      <p:ext uri="{BB962C8B-B14F-4D97-AF65-F5344CB8AC3E}">
        <p14:creationId xmlns:p14="http://schemas.microsoft.com/office/powerpoint/2010/main" val="37411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11A083-3405-0CBD-C0E9-598817E732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0AAB852-4801-E1F2-F9CC-193FD9CB3E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4325" y="1184275"/>
            <a:ext cx="8515350" cy="2891706"/>
          </a:xfrm>
        </p:spPr>
        <p:txBody>
          <a:bodyPr/>
          <a:lstStyle/>
          <a:p>
            <a:pPr lvl="2">
              <a:buClr>
                <a:srgbClr val="FF7900"/>
              </a:buClr>
            </a:pPr>
            <a:r>
              <a:rPr lang="en-US" dirty="0">
                <a:latin typeface="Helvetica" pitchFamily="2" charset="0"/>
              </a:rPr>
              <a:t>A fully trained LLM can be further </a:t>
            </a:r>
            <a:r>
              <a:rPr lang="en-US" dirty="0">
                <a:solidFill>
                  <a:schemeClr val="bg2"/>
                </a:solidFill>
                <a:latin typeface="Helvetica" pitchFamily="2" charset="0"/>
              </a:rPr>
              <a:t>fine-tuned</a:t>
            </a:r>
            <a:r>
              <a:rPr lang="en-US" dirty="0">
                <a:latin typeface="Helvetica" pitchFamily="2" charset="0"/>
              </a:rPr>
              <a:t> for specific </a:t>
            </a:r>
            <a:r>
              <a:rPr lang="en-US" dirty="0">
                <a:solidFill>
                  <a:schemeClr val="bg2"/>
                </a:solidFill>
                <a:latin typeface="Helvetica" pitchFamily="2" charset="0"/>
              </a:rPr>
              <a:t>downstream tasks</a:t>
            </a:r>
          </a:p>
          <a:p>
            <a:pPr lvl="2">
              <a:buClr>
                <a:srgbClr val="FF7900"/>
              </a:buClr>
            </a:pPr>
            <a:r>
              <a:rPr lang="en-US" dirty="0" err="1">
                <a:latin typeface="Helvetica" pitchFamily="2" charset="0"/>
              </a:rPr>
              <a:t>Aghajanyan</a:t>
            </a:r>
            <a:r>
              <a:rPr lang="en-US" dirty="0">
                <a:latin typeface="Helvetica" pitchFamily="2" charset="0"/>
              </a:rPr>
              <a:t> et. al.</a:t>
            </a:r>
            <a:r>
              <a:rPr lang="en-US" baseline="30000" dirty="0">
                <a:latin typeface="Helvetica" pitchFamily="2" charset="0"/>
              </a:rPr>
              <a:t>1</a:t>
            </a:r>
            <a:r>
              <a:rPr lang="en-US" dirty="0">
                <a:latin typeface="Helvetica" pitchFamily="2" charset="0"/>
              </a:rPr>
              <a:t> showed that  show that the </a:t>
            </a:r>
            <a:r>
              <a:rPr lang="en-US" dirty="0">
                <a:solidFill>
                  <a:schemeClr val="bg2"/>
                </a:solidFill>
                <a:latin typeface="Helvetica" pitchFamily="2" charset="0"/>
              </a:rPr>
              <a:t>learned over-parametrized models in fact reside on a low intrinsic dimension</a:t>
            </a:r>
          </a:p>
          <a:p>
            <a:pPr lvl="2">
              <a:buClr>
                <a:srgbClr val="FF7900"/>
              </a:buClr>
            </a:pPr>
            <a:r>
              <a:rPr lang="en-US" dirty="0">
                <a:latin typeface="Helvetica" pitchFamily="2" charset="0"/>
              </a:rPr>
              <a:t>Instead of modifying all weights, update only tiny fraction of them -&gt; </a:t>
            </a:r>
            <a:r>
              <a:rPr lang="en-US" dirty="0">
                <a:solidFill>
                  <a:schemeClr val="bg2"/>
                </a:solidFill>
                <a:latin typeface="Helvetica" pitchFamily="2" charset="0"/>
              </a:rPr>
              <a:t>achieve efficiency in memory &amp; compute</a:t>
            </a:r>
          </a:p>
          <a:p>
            <a:pPr lvl="3">
              <a:buClr>
                <a:srgbClr val="FF7900"/>
              </a:buClr>
            </a:pPr>
            <a:r>
              <a:rPr lang="en-US" dirty="0"/>
              <a:t>During </a:t>
            </a:r>
            <a:r>
              <a:rPr lang="en-US" dirty="0">
                <a:solidFill>
                  <a:schemeClr val="bg2"/>
                </a:solidFill>
              </a:rPr>
              <a:t>backpropagation</a:t>
            </a:r>
            <a:r>
              <a:rPr lang="en-US" dirty="0"/>
              <a:t>, the weight update matrix has a </a:t>
            </a:r>
            <a:r>
              <a:rPr lang="en-US" dirty="0">
                <a:solidFill>
                  <a:schemeClr val="bg2"/>
                </a:solidFill>
              </a:rPr>
              <a:t>lower rank</a:t>
            </a:r>
            <a:endParaRPr lang="en-US" dirty="0">
              <a:solidFill>
                <a:schemeClr val="bg2"/>
              </a:solidFill>
              <a:latin typeface="Helvetica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DA405EA-7880-4670-DF9A-6BFB68433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Efficient Fine-Tuning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253DA66-A469-F704-BE83-9FF9914C1462}"/>
              </a:ext>
            </a:extLst>
          </p:cNvPr>
          <p:cNvSpPr/>
          <p:nvPr/>
        </p:nvSpPr>
        <p:spPr>
          <a:xfrm>
            <a:off x="310142" y="4548158"/>
            <a:ext cx="1305910" cy="378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noProof="0" dirty="0">
              <a:solidFill>
                <a:srgbClr val="00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22135B-B59E-B899-E1E8-77971885BC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079" y="2363031"/>
            <a:ext cx="7824159" cy="222953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31A83A5-7774-7FD0-9A90-A1946CC8FB14}"/>
              </a:ext>
            </a:extLst>
          </p:cNvPr>
          <p:cNvSpPr txBox="1"/>
          <p:nvPr/>
        </p:nvSpPr>
        <p:spPr>
          <a:xfrm>
            <a:off x="310142" y="4722118"/>
            <a:ext cx="3231654" cy="153888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r>
              <a:rPr lang="en-US" sz="1000" dirty="0"/>
              <a:t>1 </a:t>
            </a:r>
            <a:r>
              <a:rPr lang="en-US" sz="1000" dirty="0" err="1"/>
              <a:t>Aghajanyan</a:t>
            </a:r>
            <a:r>
              <a:rPr lang="en-US" sz="1000" dirty="0"/>
              <a:t> et. Al. (2020) - arXiv:2012.13255 [</a:t>
            </a:r>
            <a:r>
              <a:rPr lang="en-US" sz="1000" dirty="0" err="1"/>
              <a:t>cs.LG</a:t>
            </a:r>
            <a:r>
              <a:rPr lang="en-US" sz="1000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129067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4DC64A-21F4-8708-9147-80539B87B0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0523B1E-9E57-1EEF-D63B-1B0898AAFC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4325" y="1184275"/>
            <a:ext cx="8515350" cy="2891706"/>
          </a:xfrm>
        </p:spPr>
        <p:txBody>
          <a:bodyPr/>
          <a:lstStyle/>
          <a:p>
            <a:pPr lvl="2">
              <a:buClr>
                <a:srgbClr val="FF7900"/>
              </a:buClr>
            </a:pPr>
            <a:r>
              <a:rPr lang="en-US" dirty="0">
                <a:latin typeface="Helvetica" pitchFamily="2" charset="0"/>
              </a:rPr>
              <a:t>The LLM is </a:t>
            </a:r>
            <a:r>
              <a:rPr lang="en-US" dirty="0">
                <a:solidFill>
                  <a:schemeClr val="bg2"/>
                </a:solidFill>
                <a:latin typeface="Helvetica" pitchFamily="2" charset="0"/>
              </a:rPr>
              <a:t>frozen</a:t>
            </a:r>
            <a:r>
              <a:rPr lang="en-US" dirty="0">
                <a:latin typeface="Helvetica" pitchFamily="2" charset="0"/>
              </a:rPr>
              <a:t>, only </a:t>
            </a:r>
            <a:r>
              <a:rPr lang="en-US" dirty="0">
                <a:solidFill>
                  <a:schemeClr val="bg2"/>
                </a:solidFill>
                <a:latin typeface="Helvetica" pitchFamily="2" charset="0"/>
              </a:rPr>
              <a:t>smaller intermediate layers </a:t>
            </a:r>
            <a:r>
              <a:rPr lang="en-US" dirty="0">
                <a:latin typeface="Helvetica" pitchFamily="2" charset="0"/>
              </a:rPr>
              <a:t>are added and trained: </a:t>
            </a:r>
            <a:r>
              <a:rPr lang="en-US" dirty="0">
                <a:solidFill>
                  <a:schemeClr val="bg2"/>
                </a:solidFill>
                <a:latin typeface="Helvetica" pitchFamily="2" charset="0"/>
              </a:rPr>
              <a:t>adapters</a:t>
            </a:r>
            <a:r>
              <a:rPr lang="en-US" baseline="30000" dirty="0">
                <a:solidFill>
                  <a:schemeClr val="bg2"/>
                </a:solidFill>
                <a:latin typeface="Helvetica" pitchFamily="2" charset="0"/>
              </a:rPr>
              <a:t>1</a:t>
            </a:r>
          </a:p>
          <a:p>
            <a:pPr lvl="2">
              <a:buClr>
                <a:srgbClr val="FF7900"/>
              </a:buClr>
            </a:pPr>
            <a:r>
              <a:rPr lang="en-US" dirty="0">
                <a:latin typeface="Helvetica" pitchFamily="2" charset="0"/>
              </a:rPr>
              <a:t>They can be changed and fine-tuned per specific task</a:t>
            </a:r>
          </a:p>
          <a:p>
            <a:pPr lvl="3">
              <a:buClr>
                <a:srgbClr val="FF7900"/>
              </a:buClr>
            </a:pPr>
            <a:r>
              <a:rPr lang="en-US" dirty="0">
                <a:latin typeface="Helvetica" pitchFamily="2" charset="0"/>
              </a:rPr>
              <a:t>a single LLM backbone can be used to </a:t>
            </a:r>
            <a:r>
              <a:rPr lang="en-US" dirty="0">
                <a:solidFill>
                  <a:schemeClr val="bg2"/>
                </a:solidFill>
                <a:latin typeface="Helvetica" pitchFamily="2" charset="0"/>
              </a:rPr>
              <a:t>multiple tasks</a:t>
            </a:r>
            <a:r>
              <a:rPr lang="en-US" dirty="0">
                <a:latin typeface="Helvetica" pitchFamily="2" charset="0"/>
              </a:rPr>
              <a:t> via </a:t>
            </a:r>
            <a:r>
              <a:rPr lang="en-US" dirty="0">
                <a:solidFill>
                  <a:schemeClr val="bg2"/>
                </a:solidFill>
                <a:latin typeface="Helvetica" pitchFamily="2" charset="0"/>
              </a:rPr>
              <a:t>different adapters</a:t>
            </a:r>
          </a:p>
          <a:p>
            <a:pPr lvl="2">
              <a:buClr>
                <a:srgbClr val="FF7900"/>
              </a:buClr>
            </a:pPr>
            <a:r>
              <a:rPr lang="en-US" i="1" dirty="0">
                <a:latin typeface="Helvetica" pitchFamily="2" charset="0"/>
              </a:rPr>
              <a:t>Avoid fine-tuning entire model, just train some smaller NN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7FAD1C0-6DB6-DCD3-850F-4F21549140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Adapters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CB194CE-B305-F14B-4A96-11C2B4521DB5}"/>
              </a:ext>
            </a:extLst>
          </p:cNvPr>
          <p:cNvSpPr/>
          <p:nvPr/>
        </p:nvSpPr>
        <p:spPr>
          <a:xfrm>
            <a:off x="310142" y="4548158"/>
            <a:ext cx="1305910" cy="378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noProof="0" dirty="0">
              <a:solidFill>
                <a:srgbClr val="00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A4C7DE-48AF-0F4E-C17C-9F122CD19FB6}"/>
              </a:ext>
            </a:extLst>
          </p:cNvPr>
          <p:cNvSpPr txBox="1"/>
          <p:nvPr/>
        </p:nvSpPr>
        <p:spPr>
          <a:xfrm>
            <a:off x="310142" y="4722118"/>
            <a:ext cx="3012043" cy="153888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r>
              <a:rPr lang="en-US" sz="1000" dirty="0"/>
              <a:t>1 </a:t>
            </a:r>
            <a:r>
              <a:rPr lang="en-US" sz="1000" dirty="0" err="1"/>
              <a:t>Houlsby</a:t>
            </a:r>
            <a:r>
              <a:rPr lang="en-US" sz="1000" dirty="0"/>
              <a:t> et. Al. (2019) - arXiv:1902.00751 [</a:t>
            </a:r>
            <a:r>
              <a:rPr lang="en-US" sz="1000" dirty="0" err="1"/>
              <a:t>cs.LG</a:t>
            </a:r>
            <a:r>
              <a:rPr lang="en-US" sz="1000" dirty="0"/>
              <a:t>]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677FFA-46F7-26EF-B683-14D5B25962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5834" y="2242137"/>
            <a:ext cx="3115803" cy="23432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C0CAD7F-0C45-949E-C450-009B7AE7ADD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110" t="4220" r="6317" b="4219"/>
          <a:stretch>
            <a:fillRect/>
          </a:stretch>
        </p:blipFill>
        <p:spPr>
          <a:xfrm>
            <a:off x="711679" y="2242136"/>
            <a:ext cx="3410140" cy="2343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88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D4F605-6EDC-FAAC-9D85-0C818D5BF0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7D50ADB2-32C9-4C4B-C2ED-881D6D9667AE}"/>
              </a:ext>
            </a:extLst>
          </p:cNvPr>
          <p:cNvSpPr/>
          <p:nvPr/>
        </p:nvSpPr>
        <p:spPr>
          <a:xfrm>
            <a:off x="310142" y="4548158"/>
            <a:ext cx="1305910" cy="378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noProof="0" dirty="0">
              <a:solidFill>
                <a:srgbClr val="000000"/>
              </a:solidFill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918C97F-EB7E-8B7E-B82D-9D1561190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noProof="0" dirty="0"/>
              <a:t>Adapters are limited</a:t>
            </a:r>
            <a:endParaRPr lang="en-US" sz="2800" noProof="0" dirty="0">
              <a:solidFill>
                <a:schemeClr val="tx1"/>
              </a:solidFill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FDC7EF8-57C0-09DB-BAC4-AA4804F0B823}"/>
              </a:ext>
            </a:extLst>
          </p:cNvPr>
          <p:cNvSpPr txBox="1">
            <a:spLocks/>
          </p:cNvSpPr>
          <p:nvPr/>
        </p:nvSpPr>
        <p:spPr>
          <a:xfrm>
            <a:off x="314326" y="1184275"/>
            <a:ext cx="4033388" cy="28917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bg1"/>
              </a:buClr>
              <a:buSzPct val="25000"/>
              <a:buFont typeface="Calibri" panose="020F0502020204030204" pitchFamily="34" charset="0"/>
              <a:buNone/>
              <a:tabLst/>
              <a:defRPr sz="1400" kern="1200" spc="-20" baseline="0">
                <a:solidFill>
                  <a:schemeClr val="bg2"/>
                </a:solidFill>
                <a:latin typeface="Helvetica 75 Bold" panose="020B0804020202020204" pitchFamily="34" charset="0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bg1"/>
              </a:buClr>
              <a:buSzPct val="25000"/>
              <a:buFont typeface="Calibri" panose="020F0502020204030204" pitchFamily="34" charset="0"/>
              <a:buNone/>
              <a:defRPr sz="1400" kern="1200" spc="-20" baseline="0">
                <a:solidFill>
                  <a:schemeClr val="tx1"/>
                </a:solidFill>
                <a:latin typeface="Helvetica 75 Bold" panose="020B0804020202020204" pitchFamily="34" charset="0"/>
                <a:ea typeface="+mn-ea"/>
                <a:cs typeface="+mn-cs"/>
              </a:defRPr>
            </a:lvl2pPr>
            <a:lvl3pPr marL="180975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400" kern="1200" spc="-20" baseline="0">
                <a:solidFill>
                  <a:schemeClr val="tx1"/>
                </a:solidFill>
                <a:latin typeface="Helvetica 75 Bold" panose="020B0804020202020204" pitchFamily="34" charset="0"/>
                <a:ea typeface="+mn-ea"/>
                <a:cs typeface="+mn-cs"/>
              </a:defRPr>
            </a:lvl3pPr>
            <a:lvl4pPr marL="407988" indent="-190500" algn="l" defTabSz="914400" rtl="0" eaLnBrk="1" latinLnBrk="0" hangingPunct="1"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1400" kern="1200" spc="-20" baseline="0">
                <a:solidFill>
                  <a:schemeClr val="tx1"/>
                </a:solidFill>
                <a:latin typeface="Helvetica 55 Roman" panose="000B0500000000000000" pitchFamily="34" charset="0"/>
                <a:ea typeface="+mn-ea"/>
                <a:cs typeface="+mn-cs"/>
              </a:defRPr>
            </a:lvl4pPr>
            <a:lvl5pPr marL="595313" indent="-173038" algn="l" defTabSz="914400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–"/>
              <a:defRPr sz="1400" kern="1200" spc="-20" baseline="0">
                <a:solidFill>
                  <a:schemeClr val="tx1"/>
                </a:solidFill>
                <a:latin typeface="Helvetica 55 Roman" panose="000B0500000000000000" pitchFamily="34" charset="0"/>
                <a:ea typeface="+mn-ea"/>
                <a:cs typeface="+mn-cs"/>
              </a:defRPr>
            </a:lvl5pPr>
            <a:lvl6pPr marL="800100" indent="-1905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Helvetica 55 Roman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buClr>
                <a:srgbClr val="FF7900"/>
              </a:buClr>
            </a:pPr>
            <a:r>
              <a:rPr lang="en-US" dirty="0">
                <a:solidFill>
                  <a:schemeClr val="bg2"/>
                </a:solidFill>
                <a:latin typeface="Helvetica" pitchFamily="2" charset="0"/>
              </a:rPr>
              <a:t>Inference Latency: </a:t>
            </a:r>
            <a:r>
              <a:rPr lang="en-US" dirty="0">
                <a:latin typeface="Helvetica" pitchFamily="2" charset="0"/>
              </a:rPr>
              <a:t>adapters increase the model's overall depth</a:t>
            </a:r>
          </a:p>
          <a:p>
            <a:pPr lvl="3">
              <a:buClr>
                <a:srgbClr val="FF7900"/>
              </a:buClr>
            </a:pPr>
            <a:r>
              <a:rPr lang="en-US" dirty="0">
                <a:latin typeface="Helvetica" pitchFamily="2" charset="0"/>
              </a:rPr>
              <a:t>extra computations per forward pass</a:t>
            </a:r>
          </a:p>
          <a:p>
            <a:pPr lvl="3">
              <a:buClr>
                <a:srgbClr val="FF7900"/>
              </a:buClr>
            </a:pPr>
            <a:r>
              <a:rPr lang="en-US" dirty="0">
                <a:latin typeface="Helvetica" pitchFamily="2" charset="0"/>
              </a:rPr>
              <a:t>can significantly slow down inference time for real-world applications</a:t>
            </a:r>
          </a:p>
          <a:p>
            <a:pPr lvl="2">
              <a:buClr>
                <a:srgbClr val="FF7900"/>
              </a:buClr>
            </a:pPr>
            <a:r>
              <a:rPr lang="en-US" dirty="0">
                <a:solidFill>
                  <a:schemeClr val="bg2"/>
                </a:solidFill>
                <a:latin typeface="Helvetica" pitchFamily="2" charset="0"/>
              </a:rPr>
              <a:t>Potential Bottlenecks: </a:t>
            </a:r>
            <a:r>
              <a:rPr lang="en-US" dirty="0">
                <a:latin typeface="Helvetica" pitchFamily="2" charset="0"/>
              </a:rPr>
              <a:t>The "down-project, process, up-project" structure of an adapter can limit the expressiveness and richness of the adaptations being learned for the task</a:t>
            </a:r>
          </a:p>
          <a:p>
            <a:pPr lvl="2">
              <a:buClr>
                <a:srgbClr val="FF7900"/>
              </a:buClr>
            </a:pPr>
            <a:endParaRPr lang="en-US" dirty="0">
              <a:latin typeface="Helvetica" pitchFamily="2" charset="0"/>
            </a:endParaRPr>
          </a:p>
          <a:p>
            <a:pPr marL="0" lvl="2" indent="0">
              <a:buClr>
                <a:srgbClr val="FF7900"/>
              </a:buClr>
              <a:buNone/>
            </a:pPr>
            <a:endParaRPr lang="en-US" dirty="0">
              <a:latin typeface="Helvetica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F2A1A2-FF66-17E4-70E1-4788EE4252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2873" y="1053854"/>
            <a:ext cx="4334504" cy="11354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DD84D8F-F214-6B72-67D9-E800A92B2E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2873" y="2294218"/>
            <a:ext cx="4334504" cy="230652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7803F8B-77AD-9F1A-EAB5-968797D29301}"/>
              </a:ext>
            </a:extLst>
          </p:cNvPr>
          <p:cNvSpPr txBox="1"/>
          <p:nvPr/>
        </p:nvSpPr>
        <p:spPr>
          <a:xfrm>
            <a:off x="5848046" y="4680267"/>
            <a:ext cx="226928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Source: arXiv:2106.09685 [</a:t>
            </a:r>
            <a:r>
              <a:rPr lang="en-US" sz="1000" dirty="0" err="1"/>
              <a:t>cs.CL</a:t>
            </a:r>
            <a:r>
              <a:rPr lang="en-US" sz="1000" dirty="0"/>
              <a:t>] </a:t>
            </a:r>
          </a:p>
        </p:txBody>
      </p:sp>
    </p:spTree>
    <p:extLst>
      <p:ext uri="{BB962C8B-B14F-4D97-AF65-F5344CB8AC3E}">
        <p14:creationId xmlns:p14="http://schemas.microsoft.com/office/powerpoint/2010/main" val="4179097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465917" y="1505086"/>
            <a:ext cx="5379159" cy="1584177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4800" noProof="0" dirty="0"/>
              <a:t>About Me</a:t>
            </a:r>
          </a:p>
          <a:p>
            <a:pPr>
              <a:lnSpc>
                <a:spcPct val="100000"/>
              </a:lnSpc>
            </a:pPr>
            <a:r>
              <a:rPr lang="en-US" sz="2400" noProof="0" dirty="0">
                <a:solidFill>
                  <a:schemeClr val="tx1"/>
                </a:solidFill>
                <a:latin typeface="Helvetica 55 Roman" panose="020B0604020202020204" pitchFamily="34" charset="0"/>
              </a:rPr>
              <a:t>Security Researcher</a:t>
            </a:r>
            <a:br>
              <a:rPr lang="en-US" sz="2400" noProof="0" dirty="0">
                <a:solidFill>
                  <a:schemeClr val="tx1"/>
                </a:solidFill>
                <a:latin typeface="Helvetica 55 Roman" panose="020B0604020202020204" pitchFamily="34" charset="0"/>
              </a:rPr>
            </a:br>
            <a:r>
              <a:rPr lang="en-US" sz="1800" noProof="0" dirty="0">
                <a:solidFill>
                  <a:schemeClr val="tx1"/>
                </a:solidFill>
                <a:latin typeface="Helvetica 55 Roman" panose="020B0604020202020204" pitchFamily="34" charset="0"/>
              </a:rPr>
              <a:t>SPS (OIDIS)</a:t>
            </a:r>
          </a:p>
          <a:p>
            <a:pPr>
              <a:lnSpc>
                <a:spcPct val="100000"/>
              </a:lnSpc>
            </a:pPr>
            <a:r>
              <a:rPr lang="en-US" sz="1400" i="1" noProof="0" dirty="0">
                <a:solidFill>
                  <a:schemeClr val="tx1"/>
                </a:solidFill>
                <a:latin typeface="Helvetica 55 Roman" panose="020B0604020202020204" pitchFamily="34" charset="0"/>
              </a:rPr>
              <a:t>Topics of interest: Machine Learning, Moving Target Defense</a:t>
            </a:r>
            <a:endParaRPr lang="en-US" sz="1400" i="1" noProof="0" dirty="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10142" y="4548158"/>
            <a:ext cx="1305910" cy="378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noProof="0" dirty="0">
              <a:solidFill>
                <a:srgbClr val="00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D1C516E-FAAD-381A-2636-6EAFFD9240B6}"/>
              </a:ext>
            </a:extLst>
          </p:cNvPr>
          <p:cNvSpPr txBox="1"/>
          <p:nvPr/>
        </p:nvSpPr>
        <p:spPr>
          <a:xfrm>
            <a:off x="1372686" y="4312101"/>
            <a:ext cx="676467" cy="215444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r>
              <a:rPr lang="en-US" sz="1400" noProof="0" dirty="0" err="1"/>
              <a:t>basavyr</a:t>
            </a:r>
            <a:endParaRPr lang="en-US" sz="1400" noProof="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E6B42DF-794E-995E-3C21-C10FFD90CF02}"/>
              </a:ext>
            </a:extLst>
          </p:cNvPr>
          <p:cNvSpPr txBox="1"/>
          <p:nvPr/>
        </p:nvSpPr>
        <p:spPr>
          <a:xfrm>
            <a:off x="3531231" y="4312101"/>
            <a:ext cx="2462213" cy="215444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r>
              <a:rPr lang="en-US" sz="1400" noProof="0" dirty="0" err="1"/>
              <a:t>robert.poenaru@orange.com</a:t>
            </a:r>
            <a:endParaRPr lang="en-US" sz="1400" noProof="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1F14148-422D-F060-F333-D5F5B03AB1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0917" y="4102323"/>
            <a:ext cx="635000" cy="635000"/>
          </a:xfrm>
          <a:prstGeom prst="rect">
            <a:avLst/>
          </a:prstGeom>
        </p:spPr>
      </p:pic>
      <p:pic>
        <p:nvPicPr>
          <p:cNvPr id="13" name="Picture 12">
            <a:hlinkClick r:id="rId4"/>
            <a:extLst>
              <a:ext uri="{FF2B5EF4-FFF2-40B4-BE49-F238E27FC236}">
                <a16:creationId xmlns:a16="http://schemas.microsoft.com/office/drawing/2014/main" id="{5D58671D-0C40-FC1E-4395-810F1E40B3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7686" y="4102323"/>
            <a:ext cx="635000" cy="635000"/>
          </a:xfrm>
          <a:prstGeom prst="rect">
            <a:avLst/>
          </a:prstGeom>
        </p:spPr>
      </p:pic>
      <p:pic>
        <p:nvPicPr>
          <p:cNvPr id="14" name="Picture 13">
            <a:hlinkClick r:id="rId6"/>
            <a:extLst>
              <a:ext uri="{FF2B5EF4-FFF2-40B4-BE49-F238E27FC236}">
                <a16:creationId xmlns:a16="http://schemas.microsoft.com/office/drawing/2014/main" id="{DDE96BC8-F001-48F6-94C2-4FC440FF726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23202" y="4134980"/>
            <a:ext cx="569686" cy="56968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9BF0C0F-C3BF-58FA-8F2E-637AF1CD8A7D}"/>
              </a:ext>
            </a:extLst>
          </p:cNvPr>
          <p:cNvSpPr txBox="1"/>
          <p:nvPr/>
        </p:nvSpPr>
        <p:spPr>
          <a:xfrm>
            <a:off x="7094847" y="4332714"/>
            <a:ext cx="1352934" cy="215444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r>
              <a:rPr lang="en-US" sz="1400" noProof="0" dirty="0"/>
              <a:t>Robert-Poenaru</a:t>
            </a:r>
          </a:p>
        </p:txBody>
      </p:sp>
      <p:pic>
        <p:nvPicPr>
          <p:cNvPr id="17" name="Picture 16" descr="A person wearing glasses and smiling&#10;&#10;AI-generated content may be incorrect.">
            <a:extLst>
              <a:ext uri="{FF2B5EF4-FFF2-40B4-BE49-F238E27FC236}">
                <a16:creationId xmlns:a16="http://schemas.microsoft.com/office/drawing/2014/main" id="{8B47043C-70D6-BDA6-8F81-62D4CE4ABB6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196" y="1461953"/>
            <a:ext cx="1923914" cy="192391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893187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ED1F06-97EF-9BA7-BA2A-4D85EE4682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4554377B-5FFC-A310-0147-25F3ED0C6F9D}"/>
              </a:ext>
            </a:extLst>
          </p:cNvPr>
          <p:cNvSpPr/>
          <p:nvPr/>
        </p:nvSpPr>
        <p:spPr>
          <a:xfrm>
            <a:off x="310142" y="4548158"/>
            <a:ext cx="1305910" cy="378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noProof="0" dirty="0">
              <a:solidFill>
                <a:srgbClr val="000000"/>
              </a:solidFill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F9C011F-061E-6C6C-142C-1E3BA3DC9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noProof="0" dirty="0"/>
              <a:t>Low-Rank Adapters are Better</a:t>
            </a:r>
            <a:endParaRPr lang="en-US" sz="2800" noProof="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6FF41F-0C7E-A103-DDA1-851D49E9BD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3180" y="1184275"/>
            <a:ext cx="2967485" cy="1035910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CE8808D-4F3E-06EC-8412-D740D95C797B}"/>
              </a:ext>
            </a:extLst>
          </p:cNvPr>
          <p:cNvSpPr txBox="1">
            <a:spLocks/>
          </p:cNvSpPr>
          <p:nvPr/>
        </p:nvSpPr>
        <p:spPr>
          <a:xfrm>
            <a:off x="314326" y="1184275"/>
            <a:ext cx="4309432" cy="28917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bg1"/>
              </a:buClr>
              <a:buSzPct val="25000"/>
              <a:buFont typeface="Calibri" panose="020F0502020204030204" pitchFamily="34" charset="0"/>
              <a:buNone/>
              <a:tabLst/>
              <a:defRPr sz="1400" kern="1200" spc="-20" baseline="0">
                <a:solidFill>
                  <a:schemeClr val="bg2"/>
                </a:solidFill>
                <a:latin typeface="Helvetica 75 Bold" panose="020B0804020202020204" pitchFamily="34" charset="0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bg1"/>
              </a:buClr>
              <a:buSzPct val="25000"/>
              <a:buFont typeface="Calibri" panose="020F0502020204030204" pitchFamily="34" charset="0"/>
              <a:buNone/>
              <a:defRPr sz="1400" kern="1200" spc="-20" baseline="0">
                <a:solidFill>
                  <a:schemeClr val="tx1"/>
                </a:solidFill>
                <a:latin typeface="Helvetica 75 Bold" panose="020B0804020202020204" pitchFamily="34" charset="0"/>
                <a:ea typeface="+mn-ea"/>
                <a:cs typeface="+mn-cs"/>
              </a:defRPr>
            </a:lvl2pPr>
            <a:lvl3pPr marL="180975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400" kern="1200" spc="-20" baseline="0">
                <a:solidFill>
                  <a:schemeClr val="tx1"/>
                </a:solidFill>
                <a:latin typeface="Helvetica 75 Bold" panose="020B0804020202020204" pitchFamily="34" charset="0"/>
                <a:ea typeface="+mn-ea"/>
                <a:cs typeface="+mn-cs"/>
              </a:defRPr>
            </a:lvl3pPr>
            <a:lvl4pPr marL="407988" indent="-190500" algn="l" defTabSz="914400" rtl="0" eaLnBrk="1" latinLnBrk="0" hangingPunct="1"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1400" kern="1200" spc="-20" baseline="0">
                <a:solidFill>
                  <a:schemeClr val="tx1"/>
                </a:solidFill>
                <a:latin typeface="Helvetica 55 Roman" panose="000B0500000000000000" pitchFamily="34" charset="0"/>
                <a:ea typeface="+mn-ea"/>
                <a:cs typeface="+mn-cs"/>
              </a:defRPr>
            </a:lvl4pPr>
            <a:lvl5pPr marL="595313" indent="-173038" algn="l" defTabSz="914400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–"/>
              <a:defRPr sz="1400" kern="1200" spc="-20" baseline="0">
                <a:solidFill>
                  <a:schemeClr val="tx1"/>
                </a:solidFill>
                <a:latin typeface="Helvetica 55 Roman" panose="000B0500000000000000" pitchFamily="34" charset="0"/>
                <a:ea typeface="+mn-ea"/>
                <a:cs typeface="+mn-cs"/>
              </a:defRPr>
            </a:lvl5pPr>
            <a:lvl6pPr marL="800100" indent="-1905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Helvetica 55 Roman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buClr>
                <a:srgbClr val="FF7900"/>
              </a:buClr>
            </a:pPr>
            <a:r>
              <a:rPr lang="en-US" dirty="0">
                <a:solidFill>
                  <a:schemeClr val="bg2"/>
                </a:solidFill>
                <a:latin typeface="Helvetica" pitchFamily="2" charset="0"/>
              </a:rPr>
              <a:t>Q: </a:t>
            </a:r>
            <a:r>
              <a:rPr lang="en-US" i="1" dirty="0">
                <a:latin typeface="Helvetica" pitchFamily="2" charset="0"/>
              </a:rPr>
              <a:t>Can we get the same parameter efficiency as Adapters without adding any inference latency?</a:t>
            </a:r>
          </a:p>
          <a:p>
            <a:pPr lvl="2">
              <a:buClr>
                <a:srgbClr val="FF7900"/>
              </a:buClr>
            </a:pPr>
            <a:r>
              <a:rPr lang="en-US" dirty="0">
                <a:solidFill>
                  <a:schemeClr val="bg2"/>
                </a:solidFill>
                <a:latin typeface="Helvetica" pitchFamily="2" charset="0"/>
              </a:rPr>
              <a:t>A: </a:t>
            </a:r>
            <a:r>
              <a:rPr lang="en-US" i="1" dirty="0">
                <a:latin typeface="Helvetica" pitchFamily="2" charset="0"/>
              </a:rPr>
              <a:t>YES! </a:t>
            </a:r>
            <a:r>
              <a:rPr lang="en-US" i="1" dirty="0">
                <a:solidFill>
                  <a:schemeClr val="bg2"/>
                </a:solidFill>
                <a:latin typeface="Helvetica" pitchFamily="2" charset="0"/>
              </a:rPr>
              <a:t>LoRA</a:t>
            </a:r>
            <a:r>
              <a:rPr lang="en-US" i="1" baseline="30000" dirty="0">
                <a:latin typeface="Helvetica" pitchFamily="2" charset="0"/>
              </a:rPr>
              <a:t>1</a:t>
            </a:r>
          </a:p>
          <a:p>
            <a:pPr lvl="2">
              <a:buClr>
                <a:srgbClr val="FF7900"/>
              </a:buClr>
            </a:pPr>
            <a:r>
              <a:rPr lang="en-US" dirty="0">
                <a:latin typeface="Helvetica" pitchFamily="2" charset="0"/>
              </a:rPr>
              <a:t>Instead of optimizing a full model weight, optimize two smaller matrices (lower rank)</a:t>
            </a:r>
          </a:p>
          <a:p>
            <a:pPr lvl="3">
              <a:buClr>
                <a:srgbClr val="FF7900"/>
              </a:buClr>
            </a:pPr>
            <a:r>
              <a:rPr lang="en-US" dirty="0">
                <a:latin typeface="Helvetica" pitchFamily="2" charset="0"/>
              </a:rPr>
              <a:t>Faster gradient calculations</a:t>
            </a:r>
          </a:p>
          <a:p>
            <a:pPr lvl="3">
              <a:buClr>
                <a:srgbClr val="FF7900"/>
              </a:buClr>
            </a:pPr>
            <a:r>
              <a:rPr lang="en-US" dirty="0"/>
              <a:t>No added inference latency after merging</a:t>
            </a:r>
            <a:endParaRPr lang="en-US" dirty="0">
              <a:latin typeface="Helvetica" pitchFamily="2" charset="0"/>
            </a:endParaRPr>
          </a:p>
          <a:p>
            <a:pPr marL="0" lvl="2" indent="0">
              <a:buClr>
                <a:srgbClr val="FF7900"/>
              </a:buClr>
              <a:buNone/>
            </a:pPr>
            <a:endParaRPr lang="en-US" dirty="0">
              <a:latin typeface="Helvetica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2EC202-660F-242A-232C-FB41FDEDF1EF}"/>
              </a:ext>
            </a:extLst>
          </p:cNvPr>
          <p:cNvSpPr txBox="1"/>
          <p:nvPr/>
        </p:nvSpPr>
        <p:spPr>
          <a:xfrm>
            <a:off x="310142" y="4722118"/>
            <a:ext cx="2649764" cy="153888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r>
              <a:rPr lang="en-US" sz="1000" dirty="0"/>
              <a:t>1 Hu et. al. (2021) - arXiv:2106.09685 [</a:t>
            </a:r>
            <a:r>
              <a:rPr lang="en-US" sz="1000" dirty="0" err="1"/>
              <a:t>cs.CL</a:t>
            </a:r>
            <a:r>
              <a:rPr lang="en-US" sz="1000" dirty="0"/>
              <a:t>]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81E994A-D2C6-61A1-0C8A-5C593C170F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0515" y="2692362"/>
            <a:ext cx="6305908" cy="19331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1048CC1-D810-F484-95A0-D158B4CD71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0087" y="1184275"/>
            <a:ext cx="1128970" cy="1035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768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9FAB73-AB2F-8F6B-ADD0-25549C5C1F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ED0C2016-86CB-B16B-3E16-3BE0AEFFCD71}"/>
              </a:ext>
            </a:extLst>
          </p:cNvPr>
          <p:cNvSpPr/>
          <p:nvPr/>
        </p:nvSpPr>
        <p:spPr>
          <a:xfrm>
            <a:off x="310142" y="4548158"/>
            <a:ext cx="1305910" cy="378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noProof="0" dirty="0">
              <a:solidFill>
                <a:srgbClr val="000000"/>
              </a:solidFill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658FB6F-FEF5-5C20-5752-015A6F66F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noProof="0" dirty="0"/>
              <a:t>LORA Scaling</a:t>
            </a:r>
            <a:endParaRPr lang="en-US" sz="28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1A2637D-AB96-7BBF-5DE6-F4F1EB966A6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14325" y="1184275"/>
                <a:ext cx="8515350" cy="3365500"/>
              </a:xfrm>
            </p:spPr>
            <p:txBody>
              <a:bodyPr/>
              <a:lstStyle/>
              <a:p>
                <a:pPr lvl="2">
                  <a:lnSpc>
                    <a:spcPct val="150000"/>
                  </a:lnSpc>
                  <a:buClr>
                    <a:srgbClr val="FF7900"/>
                  </a:buClr>
                </a:pPr>
                <a:r>
                  <a:rPr lang="en-US" noProof="0" dirty="0">
                    <a:latin typeface="Helvetica" pitchFamily="2" charset="0"/>
                  </a:rPr>
                  <a:t>A </a:t>
                </a:r>
                <a:r>
                  <a:rPr lang="en-US" noProof="0" dirty="0">
                    <a:solidFill>
                      <a:schemeClr val="bg2"/>
                    </a:solidFill>
                    <a:latin typeface="Helvetica" pitchFamily="2" charset="0"/>
                  </a:rPr>
                  <a:t>scaling</a:t>
                </a:r>
                <a:r>
                  <a:rPr lang="en-US" noProof="0" dirty="0">
                    <a:latin typeface="Helvetica" pitchFamily="2" charset="0"/>
                  </a:rPr>
                  <a:t> can be applied to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1" noProof="0" dirty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ΔW</m:t>
                    </m:r>
                  </m:oMath>
                </a14:m>
                <a:r>
                  <a:rPr lang="en-US" noProof="0" dirty="0">
                    <a:latin typeface="Helvetica" pitchFamily="2" charset="0"/>
                  </a:rPr>
                  <a:t>, to better control the amount </a:t>
                </a:r>
                <a:r>
                  <a:rPr lang="en-US" dirty="0">
                    <a:latin typeface="Helvetica" pitchFamily="2" charset="0"/>
                  </a:rPr>
                  <a:t>of change at each training step</a:t>
                </a:r>
              </a:p>
              <a:p>
                <a:pPr lvl="2">
                  <a:lnSpc>
                    <a:spcPct val="150000"/>
                  </a:lnSpc>
                  <a:buClr>
                    <a:srgbClr val="FF7900"/>
                  </a:buClr>
                </a:pPr>
                <a:r>
                  <a:rPr lang="en-US" noProof="0" dirty="0">
                    <a:latin typeface="Helvetica" pitchFamily="2" charset="0"/>
                  </a:rPr>
                  <a:t>This scaling helps to reduce the need to retune hyperparameters when</a:t>
                </a:r>
                <a14:m>
                  <m:oMath xmlns:m="http://schemas.openxmlformats.org/officeDocument/2006/math">
                    <m:r>
                      <a:rPr lang="en-US" i="1" noProof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noProof="0" dirty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i="1" noProof="0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noProof="0" dirty="0">
                    <a:latin typeface="Helvetica" pitchFamily="2" charset="0"/>
                  </a:rPr>
                  <a:t>is changed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1A2637D-AB96-7BBF-5DE6-F4F1EB966A6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4325" y="1184275"/>
                <a:ext cx="8515350" cy="3365500"/>
              </a:xfrm>
              <a:blipFill>
                <a:blip r:embed="rId2"/>
                <a:stretch>
                  <a:fillRect l="-11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A22F9BA2-461E-736C-397D-214FCB4C99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239" y="2133492"/>
            <a:ext cx="2972040" cy="209508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3B2061E-F6C5-5931-C31E-D9723D5CA166}"/>
              </a:ext>
            </a:extLst>
          </p:cNvPr>
          <p:cNvSpPr txBox="1"/>
          <p:nvPr/>
        </p:nvSpPr>
        <p:spPr>
          <a:xfrm>
            <a:off x="4602192" y="3437626"/>
            <a:ext cx="70532" cy="215444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r>
              <a:rPr lang="en-US" sz="1400" dirty="0"/>
              <a:t>*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19970B9-BBB4-BB9C-5BBC-17F7D5816D76}"/>
              </a:ext>
            </a:extLst>
          </p:cNvPr>
          <p:cNvSpPr txBox="1"/>
          <p:nvPr/>
        </p:nvSpPr>
        <p:spPr>
          <a:xfrm>
            <a:off x="310142" y="4722118"/>
            <a:ext cx="5522346" cy="153888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r>
              <a:rPr lang="en-US" sz="1000" dirty="0"/>
              <a:t>* Notation adopted from the work of Damjan </a:t>
            </a:r>
            <a:r>
              <a:rPr lang="en-US" sz="1000" dirty="0" err="1"/>
              <a:t>Kalajdzievski</a:t>
            </a:r>
            <a:r>
              <a:rPr lang="en-US" sz="1000" dirty="0"/>
              <a:t> (2023) - arXiv:2312.03732 [</a:t>
            </a:r>
            <a:r>
              <a:rPr lang="en-US" sz="1000" dirty="0" err="1"/>
              <a:t>cs.CL</a:t>
            </a:r>
            <a:r>
              <a:rPr lang="en-US" sz="1000" dirty="0"/>
              <a:t>]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D14BC78-321D-F57C-D1BB-42BB45287D92}"/>
              </a:ext>
            </a:extLst>
          </p:cNvPr>
          <p:cNvSpPr txBox="1"/>
          <p:nvPr/>
        </p:nvSpPr>
        <p:spPr>
          <a:xfrm>
            <a:off x="5774351" y="3027145"/>
            <a:ext cx="3055324" cy="153888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r>
              <a:rPr lang="en-US" sz="1000" dirty="0"/>
              <a:t>Source: Hu et. al. (2021) - arXiv:2106.09685 [</a:t>
            </a:r>
            <a:r>
              <a:rPr lang="en-US" sz="1000" dirty="0" err="1"/>
              <a:t>cs.CL</a:t>
            </a:r>
            <a:r>
              <a:rPr lang="en-US" sz="1000" dirty="0"/>
              <a:t>]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241CAE7-BE7D-9EFA-D92B-A2440E4E7B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3477" y="2544280"/>
            <a:ext cx="3886198" cy="429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31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881A73-0D41-3E90-2E22-0B64FE8FF3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BAFC0F9B-E528-43C9-24D1-9B6EEA3D7F6E}"/>
              </a:ext>
            </a:extLst>
          </p:cNvPr>
          <p:cNvSpPr/>
          <p:nvPr/>
        </p:nvSpPr>
        <p:spPr>
          <a:xfrm>
            <a:off x="310142" y="4548158"/>
            <a:ext cx="1305910" cy="378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noProof="0" dirty="0">
              <a:solidFill>
                <a:srgbClr val="000000"/>
              </a:solidFill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35E8979-BD71-F22C-0CF0-07E102728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noProof="0" dirty="0"/>
              <a:t>LORA Performance</a:t>
            </a:r>
            <a:endParaRPr lang="en-US" sz="28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B09EFEC-3D8E-F782-4E85-82C72243DF6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14325" y="1184275"/>
                <a:ext cx="3632260" cy="3633578"/>
              </a:xfrm>
            </p:spPr>
            <p:txBody>
              <a:bodyPr/>
              <a:lstStyle/>
              <a:p>
                <a:pPr lvl="2">
                  <a:lnSpc>
                    <a:spcPct val="150000"/>
                  </a:lnSpc>
                  <a:buClr>
                    <a:srgbClr val="FF7900"/>
                  </a:buClr>
                </a:pPr>
                <a:r>
                  <a:rPr lang="en-US" noProof="0" dirty="0">
                    <a:latin typeface="Helvetica" pitchFamily="2" charset="0"/>
                  </a:rPr>
                  <a:t>As the matrix decomposition is low-rank, </a:t>
                </a:r>
                <a:r>
                  <a:rPr lang="en-US" noProof="0" dirty="0">
                    <a:solidFill>
                      <a:schemeClr val="bg2"/>
                    </a:solidFill>
                    <a:latin typeface="Helvetica" pitchFamily="2" charset="0"/>
                  </a:rPr>
                  <a:t>trainable parameters will be reduced</a:t>
                </a:r>
                <a:r>
                  <a:rPr lang="en-US" noProof="0" dirty="0">
                    <a:latin typeface="Helvetica" pitchFamily="2" charset="0"/>
                  </a:rPr>
                  <a:t>:</a:t>
                </a:r>
              </a:p>
              <a:p>
                <a:pPr lvl="3">
                  <a:lnSpc>
                    <a:spcPct val="150000"/>
                  </a:lnSpc>
                  <a:buClr>
                    <a:srgbClr val="FF7900"/>
                  </a:buClr>
                </a:pPr>
                <a:r>
                  <a:rPr lang="en-US" dirty="0">
                    <a:latin typeface="Helvetica" pitchFamily="2" charset="0"/>
                  </a:rPr>
                  <a:t>Full update -&gt;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i="1" dirty="0">
                            <a:latin typeface="Cambria Math" panose="02040503050406030204" pitchFamily="18" charset="0"/>
                          </a:rPr>
                          <m:t>d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i="1" dirty="0">
                            <a:latin typeface="Cambria Math" panose="02040503050406030204" pitchFamily="18" charset="0"/>
                          </a:rPr>
                          <m:t>model</m:t>
                        </m:r>
                      </m:sub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en-US" dirty="0">
                  <a:latin typeface="Helvetica" pitchFamily="2" charset="0"/>
                </a:endParaRPr>
              </a:p>
              <a:p>
                <a:pPr lvl="3">
                  <a:lnSpc>
                    <a:spcPct val="150000"/>
                  </a:lnSpc>
                  <a:buClr>
                    <a:srgbClr val="FF7900"/>
                  </a:buClr>
                </a:pPr>
                <a:r>
                  <a:rPr lang="en-US" dirty="0">
                    <a:latin typeface="Helvetica" pitchFamily="2" charset="0"/>
                  </a:rPr>
                  <a:t>LORA: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i="1" dirty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sSub>
                      <m:sSubPr>
                        <m:ctrlPr>
                          <a:rPr lang="en-US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model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2"/>
                    </a:solidFill>
                    <a:latin typeface="Helvetica" pitchFamily="2" charset="0"/>
                  </a:rPr>
                  <a:t> </a:t>
                </a:r>
                <a:r>
                  <a:rPr lang="en-US" dirty="0">
                    <a:latin typeface="Helvetica" pitchFamily="2" charset="0"/>
                  </a:rPr>
                  <a:t>(or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latin typeface="Helvetica" pitchFamily="2" charset="0"/>
                  </a:rPr>
                  <a:t> for non-squared matrices)</a:t>
                </a:r>
              </a:p>
              <a:p>
                <a:pPr lvl="2">
                  <a:lnSpc>
                    <a:spcPct val="150000"/>
                  </a:lnSpc>
                  <a:buClr>
                    <a:srgbClr val="FF7900"/>
                  </a:buClr>
                </a:pPr>
                <a:endParaRPr lang="en-US" noProof="0" dirty="0">
                  <a:latin typeface="Helvetica" pitchFamily="2" charset="0"/>
                </a:endParaRPr>
              </a:p>
              <a:p>
                <a:pPr lvl="2">
                  <a:lnSpc>
                    <a:spcPct val="150000"/>
                  </a:lnSpc>
                  <a:buClr>
                    <a:srgbClr val="FF7900"/>
                  </a:buClr>
                </a:pPr>
                <a:r>
                  <a:rPr lang="en-US" noProof="0" dirty="0">
                    <a:latin typeface="Helvetica" pitchFamily="2" charset="0"/>
                  </a:rPr>
                  <a:t>The decomposition can be arbitrarily applied to any weight of the model</a:t>
                </a:r>
              </a:p>
              <a:p>
                <a:pPr lvl="2">
                  <a:lnSpc>
                    <a:spcPct val="150000"/>
                  </a:lnSpc>
                  <a:buClr>
                    <a:srgbClr val="FF7900"/>
                  </a:buClr>
                </a:pPr>
                <a:r>
                  <a:rPr lang="en-US" dirty="0">
                    <a:latin typeface="Helvetica" pitchFamily="2" charset="0"/>
                  </a:rPr>
                  <a:t>LORA behavior at </a:t>
                </a:r>
                <a:r>
                  <a:rPr lang="en-US" dirty="0">
                    <a:solidFill>
                      <a:schemeClr val="bg2"/>
                    </a:solidFill>
                    <a:latin typeface="Helvetica" pitchFamily="2" charset="0"/>
                  </a:rPr>
                  <a:t>inference</a:t>
                </a:r>
                <a:r>
                  <a:rPr lang="en-US" dirty="0">
                    <a:latin typeface="Helvetica" pitchFamily="2" charset="0"/>
                  </a:rPr>
                  <a:t> can be defined in two possible ways (</a:t>
                </a:r>
                <a:r>
                  <a:rPr lang="en-US" dirty="0">
                    <a:solidFill>
                      <a:schemeClr val="bg2"/>
                    </a:solidFill>
                    <a:latin typeface="Helvetica" pitchFamily="2" charset="0"/>
                  </a:rPr>
                  <a:t>merge</a:t>
                </a:r>
                <a:r>
                  <a:rPr lang="en-US" dirty="0">
                    <a:latin typeface="Helvetica" pitchFamily="2" charset="0"/>
                  </a:rPr>
                  <a:t>, </a:t>
                </a:r>
                <a:r>
                  <a:rPr lang="en-US" dirty="0">
                    <a:solidFill>
                      <a:schemeClr val="bg2"/>
                    </a:solidFill>
                    <a:latin typeface="Helvetica" pitchFamily="2" charset="0"/>
                  </a:rPr>
                  <a:t>no-merge</a:t>
                </a:r>
                <a:r>
                  <a:rPr lang="en-US" dirty="0">
                    <a:latin typeface="Helvetica" pitchFamily="2" charset="0"/>
                  </a:rPr>
                  <a:t>)</a:t>
                </a:r>
                <a:endParaRPr lang="en-US" noProof="0" dirty="0">
                  <a:latin typeface="Helvetica" pitchFamily="2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B09EFEC-3D8E-F782-4E85-82C72243DF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4325" y="1184275"/>
                <a:ext cx="3632260" cy="3633578"/>
              </a:xfrm>
              <a:blipFill>
                <a:blip r:embed="rId2"/>
                <a:stretch>
                  <a:fillRect l="-2787" r="-2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6C8358A7-C99A-C735-723A-D07EE5EF12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691" y="2900957"/>
            <a:ext cx="3030769" cy="33021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62269EF-DB97-48D1-AC44-4AA475FB7E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9720" y="1292147"/>
            <a:ext cx="5087366" cy="3149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163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505114-B8F4-2DD1-D215-832D7E83B7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F936083B-9D3B-2A07-2C45-D0BE5DDD0419}"/>
              </a:ext>
            </a:extLst>
          </p:cNvPr>
          <p:cNvSpPr/>
          <p:nvPr/>
        </p:nvSpPr>
        <p:spPr>
          <a:xfrm>
            <a:off x="310142" y="4548158"/>
            <a:ext cx="1305910" cy="378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noProof="0" dirty="0">
              <a:solidFill>
                <a:srgbClr val="000000"/>
              </a:solidFill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B76C45E-36CC-BE95-A066-5D74CE11E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noProof="0" dirty="0"/>
              <a:t>LORA Performance</a:t>
            </a:r>
            <a:endParaRPr lang="en-US" sz="2800" noProof="0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612A75-904B-3A13-6EBF-9E0D4F4AF5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4325" y="1184275"/>
            <a:ext cx="8515350" cy="3365500"/>
          </a:xfrm>
        </p:spPr>
        <p:txBody>
          <a:bodyPr/>
          <a:lstStyle/>
          <a:p>
            <a:pPr lvl="2">
              <a:lnSpc>
                <a:spcPct val="150000"/>
              </a:lnSpc>
              <a:buClr>
                <a:srgbClr val="FF7900"/>
              </a:buClr>
            </a:pPr>
            <a:r>
              <a:rPr lang="en-US" dirty="0">
                <a:solidFill>
                  <a:schemeClr val="bg2"/>
                </a:solidFill>
                <a:latin typeface="Helvetica" pitchFamily="2" charset="0"/>
              </a:rPr>
              <a:t>M</a:t>
            </a:r>
            <a:r>
              <a:rPr lang="en-US" noProof="0" dirty="0" err="1">
                <a:solidFill>
                  <a:schemeClr val="bg2"/>
                </a:solidFill>
                <a:latin typeface="Helvetica" pitchFamily="2" charset="0"/>
              </a:rPr>
              <a:t>emory</a:t>
            </a:r>
            <a:r>
              <a:rPr lang="en-US" noProof="0" dirty="0">
                <a:solidFill>
                  <a:schemeClr val="bg2"/>
                </a:solidFill>
                <a:latin typeface="Helvetica" pitchFamily="2" charset="0"/>
              </a:rPr>
              <a:t> savings: </a:t>
            </a:r>
            <a:r>
              <a:rPr lang="en-US" noProof="0" dirty="0">
                <a:latin typeface="Helvetica" pitchFamily="2" charset="0"/>
              </a:rPr>
              <a:t>Up to 2/3 VRAM reduction during training (</a:t>
            </a:r>
            <a:r>
              <a:rPr lang="en-US" noProof="0" dirty="0">
                <a:solidFill>
                  <a:schemeClr val="bg2"/>
                </a:solidFill>
                <a:latin typeface="Helvetica" pitchFamily="2" charset="0"/>
              </a:rPr>
              <a:t>60% !!!</a:t>
            </a:r>
            <a:r>
              <a:rPr lang="en-US" noProof="0" dirty="0">
                <a:latin typeface="Helvetica" pitchFamily="2" charset="0"/>
              </a:rPr>
              <a:t>)</a:t>
            </a:r>
          </a:p>
          <a:p>
            <a:pPr lvl="2">
              <a:lnSpc>
                <a:spcPct val="150000"/>
              </a:lnSpc>
              <a:buClr>
                <a:srgbClr val="FF7900"/>
              </a:buClr>
            </a:pPr>
            <a:r>
              <a:rPr lang="en-US" noProof="0" dirty="0">
                <a:solidFill>
                  <a:schemeClr val="bg2"/>
                </a:solidFill>
                <a:latin typeface="Helvetica" pitchFamily="2" charset="0"/>
              </a:rPr>
              <a:t>Smaller checkpoints</a:t>
            </a:r>
            <a:r>
              <a:rPr lang="en-US" noProof="0" dirty="0">
                <a:latin typeface="Helvetica" pitchFamily="2" charset="0"/>
              </a:rPr>
              <a:t>: GPT-3 175B </a:t>
            </a:r>
            <a:r>
              <a:rPr lang="en-US" noProof="0" dirty="0">
                <a:solidFill>
                  <a:schemeClr val="bg2"/>
                </a:solidFill>
                <a:latin typeface="Helvetica" pitchFamily="2" charset="0"/>
              </a:rPr>
              <a:t>checkpoint</a:t>
            </a:r>
            <a:r>
              <a:rPr lang="en-US" noProof="0" dirty="0">
                <a:latin typeface="Helvetica" pitchFamily="2" charset="0"/>
              </a:rPr>
              <a:t> from 350 GB → 35 MB </a:t>
            </a:r>
            <a:r>
              <a:rPr lang="en-US" noProof="0" dirty="0">
                <a:solidFill>
                  <a:schemeClr val="bg2"/>
                </a:solidFill>
                <a:latin typeface="Helvetica" pitchFamily="2" charset="0"/>
              </a:rPr>
              <a:t>(~10,000× smaller</a:t>
            </a:r>
            <a:r>
              <a:rPr lang="en-US" noProof="0" dirty="0">
                <a:latin typeface="Helvetica" pitchFamily="2" charset="0"/>
              </a:rPr>
              <a:t>)</a:t>
            </a:r>
            <a:r>
              <a:rPr lang="en-US" baseline="30000" noProof="0" dirty="0">
                <a:latin typeface="Helvetica" pitchFamily="2" charset="0"/>
              </a:rPr>
              <a:t>1</a:t>
            </a:r>
            <a:endParaRPr lang="en-US" noProof="0" dirty="0">
              <a:latin typeface="Helvetica" pitchFamily="2" charset="0"/>
            </a:endParaRPr>
          </a:p>
          <a:p>
            <a:pPr lvl="2">
              <a:lnSpc>
                <a:spcPct val="150000"/>
              </a:lnSpc>
              <a:buClr>
                <a:srgbClr val="FF7900"/>
              </a:buClr>
            </a:pPr>
            <a:r>
              <a:rPr lang="en-US" noProof="0" dirty="0">
                <a:solidFill>
                  <a:schemeClr val="bg2"/>
                </a:solidFill>
                <a:latin typeface="Helvetica" pitchFamily="2" charset="0"/>
              </a:rPr>
              <a:t>Fewer GPUs needed: </a:t>
            </a:r>
            <a:r>
              <a:rPr lang="en-US" noProof="0" dirty="0">
                <a:latin typeface="Helvetica" pitchFamily="2" charset="0"/>
              </a:rPr>
              <a:t>Lower VRAM usage enables training large models on smaller hardware setups</a:t>
            </a:r>
          </a:p>
          <a:p>
            <a:pPr lvl="2">
              <a:lnSpc>
                <a:spcPct val="150000"/>
              </a:lnSpc>
              <a:buClr>
                <a:srgbClr val="FF7900"/>
              </a:buClr>
            </a:pPr>
            <a:r>
              <a:rPr lang="en-US" noProof="0" dirty="0">
                <a:solidFill>
                  <a:schemeClr val="bg2"/>
                </a:solidFill>
                <a:latin typeface="Helvetica" pitchFamily="2" charset="0"/>
              </a:rPr>
              <a:t>Task flexibility: </a:t>
            </a:r>
            <a:r>
              <a:rPr lang="en-US" noProof="0" dirty="0">
                <a:latin typeface="Helvetica" pitchFamily="2" charset="0"/>
              </a:rPr>
              <a:t>Switch tasks by swapping only </a:t>
            </a:r>
            <a:r>
              <a:rPr lang="en-US" noProof="0" dirty="0" err="1">
                <a:latin typeface="Helvetica" pitchFamily="2" charset="0"/>
              </a:rPr>
              <a:t>LoRA</a:t>
            </a:r>
            <a:r>
              <a:rPr lang="en-US" noProof="0" dirty="0">
                <a:latin typeface="Helvetica" pitchFamily="2" charset="0"/>
              </a:rPr>
              <a:t> weights, not the full model parameters</a:t>
            </a:r>
          </a:p>
          <a:p>
            <a:pPr lvl="2">
              <a:lnSpc>
                <a:spcPct val="150000"/>
              </a:lnSpc>
              <a:buClr>
                <a:srgbClr val="FF7900"/>
              </a:buClr>
            </a:pPr>
            <a:r>
              <a:rPr lang="en-US" noProof="0" dirty="0">
                <a:solidFill>
                  <a:schemeClr val="bg2"/>
                </a:solidFill>
                <a:latin typeface="Helvetica" pitchFamily="2" charset="0"/>
              </a:rPr>
              <a:t>Faster training:</a:t>
            </a:r>
            <a:r>
              <a:rPr lang="en-US" noProof="0" dirty="0">
                <a:latin typeface="Helvetica" pitchFamily="2" charset="0"/>
              </a:rPr>
              <a:t> </a:t>
            </a:r>
            <a:r>
              <a:rPr lang="en-US" noProof="0" dirty="0">
                <a:solidFill>
                  <a:schemeClr val="bg2"/>
                </a:solidFill>
                <a:latin typeface="Helvetica" pitchFamily="2" charset="0"/>
              </a:rPr>
              <a:t>~25% speedup </a:t>
            </a:r>
            <a:r>
              <a:rPr lang="en-US" noProof="0" dirty="0">
                <a:latin typeface="Helvetica" pitchFamily="2" charset="0"/>
              </a:rPr>
              <a:t>on </a:t>
            </a:r>
            <a:r>
              <a:rPr lang="en-US" noProof="0" dirty="0">
                <a:solidFill>
                  <a:schemeClr val="bg2"/>
                </a:solidFill>
                <a:latin typeface="Helvetica" pitchFamily="2" charset="0"/>
              </a:rPr>
              <a:t>GPT-3 175B </a:t>
            </a:r>
            <a:r>
              <a:rPr lang="en-US" noProof="0" dirty="0">
                <a:latin typeface="Helvetica" pitchFamily="2" charset="0"/>
              </a:rPr>
              <a:t>compared to full fine-tuning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F0ECD7-7CEA-5940-238B-2B041E941FBD}"/>
              </a:ext>
            </a:extLst>
          </p:cNvPr>
          <p:cNvSpPr txBox="1"/>
          <p:nvPr/>
        </p:nvSpPr>
        <p:spPr>
          <a:xfrm>
            <a:off x="310142" y="4722118"/>
            <a:ext cx="2149627" cy="153888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r>
              <a:rPr lang="en-US" sz="1000" dirty="0"/>
              <a:t>1 Adapting only Q &amp; V with rank r=4</a:t>
            </a:r>
          </a:p>
        </p:txBody>
      </p:sp>
    </p:spTree>
    <p:extLst>
      <p:ext uri="{BB962C8B-B14F-4D97-AF65-F5344CB8AC3E}">
        <p14:creationId xmlns:p14="http://schemas.microsoft.com/office/powerpoint/2010/main" val="3961847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E90F96-28A5-226E-7DBC-98253DEA9C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7F903A49-081E-E1F5-BF5F-74D9E44744B2}"/>
              </a:ext>
            </a:extLst>
          </p:cNvPr>
          <p:cNvSpPr/>
          <p:nvPr/>
        </p:nvSpPr>
        <p:spPr>
          <a:xfrm>
            <a:off x="310142" y="4548158"/>
            <a:ext cx="1305910" cy="378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noProof="0" dirty="0">
              <a:solidFill>
                <a:srgbClr val="000000"/>
              </a:solidFill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64E919C-1929-C5C4-CCB0-B5873447F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noProof="0" dirty="0"/>
              <a:t>LORA Performance</a:t>
            </a:r>
            <a:endParaRPr lang="en-US" sz="2800" noProof="0" dirty="0">
              <a:solidFill>
                <a:schemeClr val="tx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68A7F4A-9BCE-5A75-C36A-89C40288F4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383" y="663850"/>
            <a:ext cx="4731403" cy="217482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BA4C9C4-91D7-BF38-8B8B-E36E1603FC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383" y="2855645"/>
            <a:ext cx="4851964" cy="182743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B593661-222D-D61A-1AD0-24B35C384613}"/>
              </a:ext>
            </a:extLst>
          </p:cNvPr>
          <p:cNvSpPr/>
          <p:nvPr/>
        </p:nvSpPr>
        <p:spPr>
          <a:xfrm>
            <a:off x="5381959" y="2180970"/>
            <a:ext cx="160813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GPT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377124C-09BE-368A-2118-BEB66C37B2F0}"/>
              </a:ext>
            </a:extLst>
          </p:cNvPr>
          <p:cNvSpPr/>
          <p:nvPr/>
        </p:nvSpPr>
        <p:spPr>
          <a:xfrm>
            <a:off x="5708292" y="1202798"/>
            <a:ext cx="206979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BERT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6CB16AC-F57D-BA73-6C87-A2F69E631127}"/>
              </a:ext>
            </a:extLst>
          </p:cNvPr>
          <p:cNvSpPr txBox="1"/>
          <p:nvPr/>
        </p:nvSpPr>
        <p:spPr>
          <a:xfrm>
            <a:off x="310142" y="4683083"/>
            <a:ext cx="3055324" cy="153888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r>
              <a:rPr lang="en-US" sz="1000" dirty="0"/>
              <a:t>Source: Hu et. al. (2021) - arXiv:2106.09685 [</a:t>
            </a:r>
            <a:r>
              <a:rPr lang="en-US" sz="1000" dirty="0" err="1"/>
              <a:t>cs.CL</a:t>
            </a:r>
            <a:r>
              <a:rPr lang="en-US" sz="1000" dirty="0"/>
              <a:t>]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BDA4B94-FDB1-3D60-BEF5-3BDCAC54B0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0509" y="3362615"/>
            <a:ext cx="3679166" cy="1320468"/>
          </a:xfrm>
          <a:prstGeom prst="rect">
            <a:avLst/>
          </a:prstGeom>
        </p:spPr>
      </p:pic>
      <p:sp>
        <p:nvSpPr>
          <p:cNvPr id="16" name="Right Arrow 15">
            <a:extLst>
              <a:ext uri="{FF2B5EF4-FFF2-40B4-BE49-F238E27FC236}">
                <a16:creationId xmlns:a16="http://schemas.microsoft.com/office/drawing/2014/main" id="{F72257CA-9C65-CCA3-9483-36382D6EF0F7}"/>
              </a:ext>
            </a:extLst>
          </p:cNvPr>
          <p:cNvSpPr/>
          <p:nvPr/>
        </p:nvSpPr>
        <p:spPr>
          <a:xfrm rot="10800000">
            <a:off x="5242466" y="1463423"/>
            <a:ext cx="465826" cy="332117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9B48A8F0-F481-A85E-0354-EF31B0AB4BD9}"/>
              </a:ext>
            </a:extLst>
          </p:cNvPr>
          <p:cNvSpPr/>
          <p:nvPr/>
        </p:nvSpPr>
        <p:spPr>
          <a:xfrm rot="8454724">
            <a:off x="4877434" y="2865968"/>
            <a:ext cx="465826" cy="332117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A00C5E30-D329-C1DE-43C7-E34C1D013FD3}"/>
              </a:ext>
            </a:extLst>
          </p:cNvPr>
          <p:cNvSpPr/>
          <p:nvPr/>
        </p:nvSpPr>
        <p:spPr>
          <a:xfrm rot="5400000">
            <a:off x="5956408" y="3050271"/>
            <a:ext cx="254022" cy="260981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1055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483EEF-1FFC-892A-B1A5-AF3F68E549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0A0861CB-C828-6832-B87B-4D7DBC31B142}"/>
              </a:ext>
            </a:extLst>
          </p:cNvPr>
          <p:cNvSpPr/>
          <p:nvPr/>
        </p:nvSpPr>
        <p:spPr>
          <a:xfrm>
            <a:off x="310142" y="4548158"/>
            <a:ext cx="1305910" cy="378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noProof="0" dirty="0">
              <a:solidFill>
                <a:srgbClr val="000000"/>
              </a:solidFill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5716F33-87FA-D318-793A-8D0C2D32FF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noProof="0" dirty="0"/>
              <a:t>LORA Within the Transformer</a:t>
            </a:r>
            <a:endParaRPr lang="en-US" sz="2800" noProof="0" dirty="0">
              <a:solidFill>
                <a:schemeClr val="tx1"/>
              </a:solidFill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A3916A6-F3B7-6858-000C-F8614A79C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4325" y="1184275"/>
            <a:ext cx="8047160" cy="582979"/>
          </a:xfrm>
        </p:spPr>
        <p:txBody>
          <a:bodyPr/>
          <a:lstStyle/>
          <a:p>
            <a:r>
              <a:rPr lang="en-US" i="1" dirty="0"/>
              <a:t>Given a limited parameter budget, which types of weights should we adapt with </a:t>
            </a:r>
            <a:r>
              <a:rPr lang="en-US" i="1" dirty="0" err="1"/>
              <a:t>LoRA</a:t>
            </a:r>
            <a:r>
              <a:rPr lang="en-US" i="1" dirty="0"/>
              <a:t> to obtain</a:t>
            </a:r>
          </a:p>
          <a:p>
            <a:r>
              <a:rPr lang="en-US" i="1" dirty="0"/>
              <a:t>the best performance on downstream tasks?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9FA64D-19B1-24F7-704A-BAFCDB24A62B}"/>
              </a:ext>
            </a:extLst>
          </p:cNvPr>
          <p:cNvSpPr txBox="1"/>
          <p:nvPr/>
        </p:nvSpPr>
        <p:spPr>
          <a:xfrm>
            <a:off x="310142" y="4683083"/>
            <a:ext cx="3055324" cy="153888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r>
              <a:rPr lang="en-US" sz="1000" dirty="0"/>
              <a:t>Source: Hu et. al. (2021) - arXiv:2106.09685 [</a:t>
            </a:r>
            <a:r>
              <a:rPr lang="en-US" sz="1000" dirty="0" err="1"/>
              <a:t>cs.CL</a:t>
            </a:r>
            <a:r>
              <a:rPr lang="en-US" sz="1000" dirty="0"/>
              <a:t>]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1D5A265-0075-0C25-B2E1-B87FDBB44D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142" y="1767254"/>
            <a:ext cx="4305820" cy="97323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DAA269A-353F-30B1-3EF5-7B5480B0C2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5935" y="1767255"/>
            <a:ext cx="2158004" cy="2636538"/>
          </a:xfrm>
          <a:prstGeom prst="rect">
            <a:avLst/>
          </a:prstGeom>
        </p:spPr>
      </p:pic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D4EE61B2-F6C3-89A9-5A21-1FBB8BA86BDF}"/>
              </a:ext>
            </a:extLst>
          </p:cNvPr>
          <p:cNvSpPr txBox="1">
            <a:spLocks/>
          </p:cNvSpPr>
          <p:nvPr/>
        </p:nvSpPr>
        <p:spPr>
          <a:xfrm>
            <a:off x="310142" y="2942449"/>
            <a:ext cx="3832713" cy="33491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bg1"/>
              </a:buClr>
              <a:buSzPct val="25000"/>
              <a:buFont typeface="Calibri" panose="020F0502020204030204" pitchFamily="34" charset="0"/>
              <a:buNone/>
              <a:tabLst/>
              <a:defRPr sz="1400" kern="1200" spc="-20" baseline="0">
                <a:solidFill>
                  <a:schemeClr val="bg2"/>
                </a:solidFill>
                <a:latin typeface="Helvetica 75 Bold" panose="020B0804020202020204" pitchFamily="34" charset="0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bg1"/>
              </a:buClr>
              <a:buSzPct val="25000"/>
              <a:buFont typeface="Calibri" panose="020F0502020204030204" pitchFamily="34" charset="0"/>
              <a:buNone/>
              <a:defRPr sz="1400" kern="1200" spc="-20" baseline="0">
                <a:solidFill>
                  <a:schemeClr val="tx1"/>
                </a:solidFill>
                <a:latin typeface="Helvetica 75 Bold" panose="020B0804020202020204" pitchFamily="34" charset="0"/>
                <a:ea typeface="+mn-ea"/>
                <a:cs typeface="+mn-cs"/>
              </a:defRPr>
            </a:lvl2pPr>
            <a:lvl3pPr marL="180975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400" kern="1200" spc="-20" baseline="0">
                <a:solidFill>
                  <a:schemeClr val="tx1"/>
                </a:solidFill>
                <a:latin typeface="Helvetica 75 Bold" panose="020B0804020202020204" pitchFamily="34" charset="0"/>
                <a:ea typeface="+mn-ea"/>
                <a:cs typeface="+mn-cs"/>
              </a:defRPr>
            </a:lvl3pPr>
            <a:lvl4pPr marL="407988" indent="-190500" algn="l" defTabSz="914400" rtl="0" eaLnBrk="1" latinLnBrk="0" hangingPunct="1"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1400" kern="1200" spc="-20" baseline="0">
                <a:solidFill>
                  <a:schemeClr val="tx1"/>
                </a:solidFill>
                <a:latin typeface="Helvetica 55 Roman" panose="000B0500000000000000" pitchFamily="34" charset="0"/>
                <a:ea typeface="+mn-ea"/>
                <a:cs typeface="+mn-cs"/>
              </a:defRPr>
            </a:lvl4pPr>
            <a:lvl5pPr marL="595313" indent="-173038" algn="l" defTabSz="914400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–"/>
              <a:defRPr sz="1400" kern="1200" spc="-20" baseline="0">
                <a:solidFill>
                  <a:schemeClr val="tx1"/>
                </a:solidFill>
                <a:latin typeface="Helvetica 55 Roman" panose="000B0500000000000000" pitchFamily="34" charset="0"/>
                <a:ea typeface="+mn-ea"/>
                <a:cs typeface="+mn-cs"/>
              </a:defRPr>
            </a:lvl5pPr>
            <a:lvl6pPr marL="800100" indent="-1905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Helvetica 55 Roman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i="1" dirty="0"/>
              <a:t>What is the optimal rank for LORA?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CE6FFC3-DFDB-1E19-9EDB-8A7B8949F4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142" y="3259803"/>
            <a:ext cx="3930162" cy="1143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318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6FBAD8-42B0-B6C9-47AE-5AB9467C7E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A2430945-A3B0-AD26-12B9-2D86299E343B}"/>
              </a:ext>
            </a:extLst>
          </p:cNvPr>
          <p:cNvSpPr/>
          <p:nvPr/>
        </p:nvSpPr>
        <p:spPr>
          <a:xfrm>
            <a:off x="310142" y="4548158"/>
            <a:ext cx="1305910" cy="378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noProof="0" dirty="0">
              <a:solidFill>
                <a:srgbClr val="000000"/>
              </a:solidFill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5D5FB8B-7085-A8FD-2081-1CE6A83C03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noProof="0" dirty="0"/>
              <a:t>More on LORA Scaling</a:t>
            </a:r>
            <a:endParaRPr lang="en-US" sz="28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BF8767C1-A7F5-AA08-C0BD-8D4B0AD4F0D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14325" y="1184275"/>
                <a:ext cx="8515350" cy="3365500"/>
              </a:xfrm>
            </p:spPr>
            <p:txBody>
              <a:bodyPr/>
              <a:lstStyle/>
              <a:p>
                <a:pPr lvl="2">
                  <a:lnSpc>
                    <a:spcPct val="150000"/>
                  </a:lnSpc>
                  <a:buClr>
                    <a:srgbClr val="FF7900"/>
                  </a:buClr>
                </a:pPr>
                <a:r>
                  <a:rPr lang="en-US" noProof="0" dirty="0">
                    <a:latin typeface="Helvetica" pitchFamily="2" charset="0"/>
                  </a:rPr>
                  <a:t>The value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1" noProof="0" smtClean="0">
                            <a:latin typeface="Cambria Math" panose="02040503050406030204" pitchFamily="18" charset="0"/>
                          </a:rPr>
                          <m:t>r</m:t>
                        </m:r>
                      </m:sub>
                    </m:sSub>
                  </m:oMath>
                </a14:m>
                <a:r>
                  <a:rPr lang="en-US" noProof="0" dirty="0">
                    <a:latin typeface="Helvetica" pitchFamily="2" charset="0"/>
                  </a:rPr>
                  <a:t> was defined as a </a:t>
                </a:r>
                <a:r>
                  <a:rPr lang="en-US" noProof="0" dirty="0">
                    <a:solidFill>
                      <a:schemeClr val="bg2"/>
                    </a:solidFill>
                    <a:latin typeface="Helvetica" pitchFamily="2" charset="0"/>
                  </a:rPr>
                  <a:t>scale</a:t>
                </a:r>
                <a:r>
                  <a:rPr lang="en-US" noProof="0" dirty="0">
                    <a:latin typeface="Helvetica" pitchFamily="2" charset="0"/>
                  </a:rPr>
                  <a:t> for updating the weights </a:t>
                </a:r>
                <a:r>
                  <a:rPr lang="en-US" noProof="0" dirty="0">
                    <a:solidFill>
                      <a:schemeClr val="bg2"/>
                    </a:solidFill>
                    <a:latin typeface="Helvetica" pitchFamily="2" charset="0"/>
                  </a:rPr>
                  <a:t>during training</a:t>
                </a:r>
              </a:p>
              <a:p>
                <a:pPr lvl="2">
                  <a:lnSpc>
                    <a:spcPct val="150000"/>
                  </a:lnSpc>
                  <a:buClr>
                    <a:srgbClr val="FF7900"/>
                  </a:buClr>
                </a:pPr>
                <a:r>
                  <a:rPr lang="en-US" dirty="0">
                    <a:latin typeface="Helvetica" pitchFamily="2" charset="0"/>
                  </a:rPr>
                  <a:t>In the original paper,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>
                    <a:solidFill>
                      <a:schemeClr val="bg2"/>
                    </a:solidFill>
                    <a:latin typeface="Helvetica" pitchFamily="2" charset="0"/>
                  </a:rPr>
                  <a:t> was set to the first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dirty="0">
                    <a:latin typeface="Helvetica" pitchFamily="2" charset="0"/>
                  </a:rPr>
                  <a:t> within the experiments</a:t>
                </a:r>
              </a:p>
              <a:p>
                <a:pPr lvl="3">
                  <a:lnSpc>
                    <a:spcPct val="150000"/>
                  </a:lnSpc>
                  <a:buClr>
                    <a:srgbClr val="FF7900"/>
                  </a:buClr>
                </a:pPr>
                <a:r>
                  <a:rPr lang="en-US" noProof="0" dirty="0">
                    <a:latin typeface="Helvetica" pitchFamily="2" charset="0"/>
                  </a:rPr>
                  <a:t>The scaling ratio was practically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1" noProof="0" smtClean="0">
                            <a:latin typeface="Cambria Math" panose="02040503050406030204" pitchFamily="18" charset="0"/>
                          </a:rPr>
                          <m:t>r</m:t>
                        </m:r>
                      </m:sub>
                    </m:sSub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noProof="0" dirty="0">
                  <a:latin typeface="Helvetica" pitchFamily="2" charset="0"/>
                </a:endParaRPr>
              </a:p>
              <a:p>
                <a:pPr lvl="2">
                  <a:lnSpc>
                    <a:spcPct val="150000"/>
                  </a:lnSpc>
                  <a:buClr>
                    <a:srgbClr val="FF7900"/>
                  </a:buClr>
                </a:pPr>
                <a:r>
                  <a:rPr lang="en-US" dirty="0">
                    <a:latin typeface="Helvetica" pitchFamily="2" charset="0"/>
                  </a:rPr>
                  <a:t>In practice, more recently, it has been to set the value of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>
                    <a:latin typeface="Helvetica" pitchFamily="2" charset="0"/>
                  </a:rPr>
                  <a:t> at least twice the rank</a:t>
                </a:r>
                <a:r>
                  <a:rPr lang="en-US" baseline="30000" dirty="0">
                    <a:latin typeface="Helvetica" pitchFamily="2" charset="0"/>
                  </a:rPr>
                  <a:t>1</a:t>
                </a:r>
                <a:r>
                  <a:rPr lang="en-US" dirty="0">
                    <a:latin typeface="Helvetica" pitchFamily="2" charset="0"/>
                  </a:rPr>
                  <a:t> </a:t>
                </a: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BF8767C1-A7F5-AA08-C0BD-8D4B0AD4F0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4325" y="1184275"/>
                <a:ext cx="8515350" cy="3365500"/>
              </a:xfrm>
              <a:blipFill>
                <a:blip r:embed="rId2"/>
                <a:stretch>
                  <a:fillRect l="-11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38FD97F1-7D96-5984-75E5-2DF2F9EF6DF6}"/>
              </a:ext>
            </a:extLst>
          </p:cNvPr>
          <p:cNvSpPr txBox="1"/>
          <p:nvPr/>
        </p:nvSpPr>
        <p:spPr>
          <a:xfrm>
            <a:off x="310142" y="4683083"/>
            <a:ext cx="2943113" cy="153888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r>
              <a:rPr lang="en-US" sz="1000" dirty="0"/>
              <a:t>1 </a:t>
            </a:r>
            <a:r>
              <a:rPr lang="en-US" sz="1000" dirty="0" err="1">
                <a:hlinkClick r:id="rId3"/>
              </a:rPr>
              <a:t>Unlosth.ai</a:t>
            </a:r>
            <a:r>
              <a:rPr lang="en-US" sz="1000" dirty="0">
                <a:hlinkClick r:id="rId3"/>
              </a:rPr>
              <a:t> - </a:t>
            </a:r>
            <a:r>
              <a:rPr lang="en-US" sz="1000" dirty="0" err="1">
                <a:hlinkClick r:id="rId3"/>
              </a:rPr>
              <a:t>LoRA</a:t>
            </a:r>
            <a:r>
              <a:rPr lang="en-US" sz="1000" dirty="0">
                <a:hlinkClick r:id="rId3"/>
              </a:rPr>
              <a:t> Alpha and Rank relationship</a:t>
            </a:r>
            <a:endParaRPr lang="en-US" sz="1000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EE1C7214-2BA9-47D4-8083-238A764CE1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6255" y="2738640"/>
            <a:ext cx="3623420" cy="1944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12862FA-030C-899B-1DAF-E1B869531D60}"/>
              </a:ext>
            </a:extLst>
          </p:cNvPr>
          <p:cNvSpPr txBox="1"/>
          <p:nvPr/>
        </p:nvSpPr>
        <p:spPr>
          <a:xfrm>
            <a:off x="5118406" y="4737323"/>
            <a:ext cx="3799117" cy="153888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r>
              <a:rPr lang="en-US" sz="1000" dirty="0"/>
              <a:t>Source: Damjan </a:t>
            </a:r>
            <a:r>
              <a:rPr lang="en-US" sz="1000" dirty="0" err="1"/>
              <a:t>Kalajdzievski</a:t>
            </a:r>
            <a:r>
              <a:rPr lang="en-US" sz="1000" dirty="0"/>
              <a:t> (2023) - arXiv:2312.03732 [</a:t>
            </a:r>
            <a:r>
              <a:rPr lang="en-US" sz="1000" dirty="0" err="1"/>
              <a:t>cs.CL</a:t>
            </a:r>
            <a:r>
              <a:rPr lang="en-US" sz="1000" dirty="0"/>
              <a:t>]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C3B677C-A6AE-837F-A8C0-B916D728B1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6258" y="2739755"/>
            <a:ext cx="3472962" cy="1718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166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44D31F-803D-C74D-F152-4857519716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F6E0BF0B-7763-949F-3286-9E8CE263776A}"/>
              </a:ext>
            </a:extLst>
          </p:cNvPr>
          <p:cNvSpPr/>
          <p:nvPr/>
        </p:nvSpPr>
        <p:spPr>
          <a:xfrm>
            <a:off x="310142" y="4548158"/>
            <a:ext cx="1305910" cy="378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noProof="0" dirty="0">
              <a:solidFill>
                <a:srgbClr val="00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C88475-83FD-0A89-0694-62E4954D9E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>
              <a:lnSpc>
                <a:spcPct val="150000"/>
              </a:lnSpc>
              <a:buClr>
                <a:srgbClr val="FF7900"/>
              </a:buClr>
            </a:pPr>
            <a:r>
              <a:rPr lang="en-US" dirty="0" err="1">
                <a:solidFill>
                  <a:schemeClr val="bg2"/>
                </a:solidFill>
              </a:rPr>
              <a:t>LoRA</a:t>
            </a:r>
            <a:r>
              <a:rPr lang="en-US" dirty="0"/>
              <a:t> efficiently fine-tunes LLMs by representing the </a:t>
            </a:r>
            <a:r>
              <a:rPr lang="en-US" dirty="0">
                <a:solidFill>
                  <a:schemeClr val="bg2"/>
                </a:solidFill>
              </a:rPr>
              <a:t>weight update as two small, low-rank matrices</a:t>
            </a:r>
            <a:r>
              <a:rPr lang="en-US" dirty="0"/>
              <a:t>.</a:t>
            </a:r>
          </a:p>
          <a:p>
            <a:pPr lvl="2">
              <a:lnSpc>
                <a:spcPct val="150000"/>
              </a:lnSpc>
              <a:buClr>
                <a:srgbClr val="FF7900"/>
              </a:buClr>
            </a:pPr>
            <a:r>
              <a:rPr lang="en-US" dirty="0">
                <a:solidFill>
                  <a:schemeClr val="bg2"/>
                </a:solidFill>
              </a:rPr>
              <a:t>High Performance, Low Cost: </a:t>
            </a:r>
            <a:r>
              <a:rPr lang="en-US" dirty="0"/>
              <a:t>It achieves results comparable to full fine-tuning while training (even less than 0.1% of the parameters)</a:t>
            </a:r>
          </a:p>
          <a:p>
            <a:pPr lvl="2">
              <a:lnSpc>
                <a:spcPct val="150000"/>
              </a:lnSpc>
              <a:buClr>
                <a:srgbClr val="FF7900"/>
              </a:buClr>
            </a:pPr>
            <a:r>
              <a:rPr lang="en-US" noProof="0" dirty="0"/>
              <a:t>LORA allows </a:t>
            </a:r>
            <a:r>
              <a:rPr lang="en-US" noProof="0" dirty="0">
                <a:solidFill>
                  <a:schemeClr val="bg2"/>
                </a:solidFill>
              </a:rPr>
              <a:t>task-</a:t>
            </a:r>
            <a:r>
              <a:rPr lang="en-US" noProof="0" dirty="0" err="1">
                <a:solidFill>
                  <a:schemeClr val="bg2"/>
                </a:solidFill>
              </a:rPr>
              <a:t>sp</a:t>
            </a:r>
            <a:r>
              <a:rPr lang="en-US" dirty="0" err="1">
                <a:solidFill>
                  <a:schemeClr val="bg2"/>
                </a:solidFill>
              </a:rPr>
              <a:t>ecific</a:t>
            </a:r>
            <a:r>
              <a:rPr lang="en-US" dirty="0">
                <a:solidFill>
                  <a:schemeClr val="bg2"/>
                </a:solidFill>
              </a:rPr>
              <a:t> adapters</a:t>
            </a:r>
            <a:r>
              <a:rPr lang="en-US" dirty="0"/>
              <a:t> (the “no-merge” mode)</a:t>
            </a:r>
          </a:p>
          <a:p>
            <a:pPr lvl="2">
              <a:lnSpc>
                <a:spcPct val="150000"/>
              </a:lnSpc>
              <a:buClr>
                <a:srgbClr val="FF7900"/>
              </a:buClr>
            </a:pPr>
            <a:r>
              <a:rPr lang="en-US" noProof="0" dirty="0">
                <a:solidFill>
                  <a:schemeClr val="bg2"/>
                </a:solidFill>
              </a:rPr>
              <a:t>Practicality:</a:t>
            </a:r>
            <a:endParaRPr lang="en-US" dirty="0">
              <a:solidFill>
                <a:schemeClr val="bg2"/>
              </a:solidFill>
            </a:endParaRPr>
          </a:p>
          <a:p>
            <a:pPr lvl="3">
              <a:lnSpc>
                <a:spcPct val="150000"/>
              </a:lnSpc>
              <a:buClr>
                <a:srgbClr val="FF7900"/>
              </a:buClr>
            </a:pPr>
            <a:r>
              <a:rPr lang="en-US" noProof="0" dirty="0"/>
              <a:t>run models on lower spec hardware (memory footprint and fine-tuning </a:t>
            </a:r>
            <a:r>
              <a:rPr lang="en-US" dirty="0"/>
              <a:t>runtime).</a:t>
            </a:r>
          </a:p>
          <a:p>
            <a:pPr lvl="3">
              <a:lnSpc>
                <a:spcPct val="150000"/>
              </a:lnSpc>
              <a:buClr>
                <a:srgbClr val="FF7900"/>
              </a:buClr>
            </a:pPr>
            <a:r>
              <a:rPr lang="en-US" dirty="0"/>
              <a:t>easy to adopt via Hugging Face libraries (open source)</a:t>
            </a:r>
            <a:endParaRPr lang="en-US" noProof="0" dirty="0"/>
          </a:p>
          <a:p>
            <a:pPr lvl="2">
              <a:lnSpc>
                <a:spcPct val="150000"/>
              </a:lnSpc>
              <a:buClr>
                <a:srgbClr val="FF7900"/>
              </a:buClr>
            </a:pPr>
            <a:r>
              <a:rPr lang="en-US" noProof="0" dirty="0">
                <a:solidFill>
                  <a:schemeClr val="bg2"/>
                </a:solidFill>
              </a:rPr>
              <a:t>Production-Ready: </a:t>
            </a:r>
            <a:r>
              <a:rPr lang="en-US" noProof="0" dirty="0" err="1"/>
              <a:t>LoRA</a:t>
            </a:r>
            <a:r>
              <a:rPr lang="en-US" noProof="0" dirty="0"/>
              <a:t> adds zero inference latency, making it ideal for production environments.</a:t>
            </a:r>
          </a:p>
          <a:p>
            <a:pPr lvl="2">
              <a:lnSpc>
                <a:spcPct val="150000"/>
              </a:lnSpc>
              <a:buClr>
                <a:srgbClr val="FF7900"/>
              </a:buClr>
            </a:pPr>
            <a:endParaRPr lang="en-US" noProof="0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E91F427-C9C8-6A78-FD54-B205DDAD3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noProof="0" dirty="0"/>
              <a:t>Conclusions</a:t>
            </a:r>
            <a:endParaRPr lang="en-US" sz="2800" noProof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6971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re 1"/>
          <p:cNvSpPr>
            <a:spLocks noGrp="1"/>
          </p:cNvSpPr>
          <p:nvPr>
            <p:ph type="ctrTitle"/>
          </p:nvPr>
        </p:nvSpPr>
        <p:spPr>
          <a:xfrm>
            <a:off x="966546" y="2044926"/>
            <a:ext cx="7060580" cy="592936"/>
          </a:xfrm>
        </p:spPr>
        <p:txBody>
          <a:bodyPr/>
          <a:lstStyle/>
          <a:p>
            <a:r>
              <a:rPr lang="en-US" sz="4000" noProof="0" dirty="0"/>
              <a:t>Thank you for your attention!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14E03C28-6479-4B73-85F6-57F7D3D3765F}"/>
              </a:ext>
            </a:extLst>
          </p:cNvPr>
          <p:cNvSpPr txBox="1"/>
          <p:nvPr/>
        </p:nvSpPr>
        <p:spPr>
          <a:xfrm>
            <a:off x="351226" y="369720"/>
            <a:ext cx="85202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noProof="0" dirty="0">
                <a:solidFill>
                  <a:schemeClr val="bg2"/>
                </a:solidFill>
                <a:latin typeface="Helvetica 75 Bold" panose="020B0804020202020204" pitchFamily="34" charset="0"/>
              </a:rPr>
              <a:t>Dev Test </a:t>
            </a:r>
            <a:r>
              <a:rPr lang="en-US" sz="3200" noProof="0" dirty="0">
                <a:latin typeface="Helvetica 75 Bold" panose="020B0804020202020204" pitchFamily="34" charset="0"/>
              </a:rPr>
              <a:t>Days </a:t>
            </a:r>
            <a:r>
              <a:rPr lang="en-US" sz="3200" noProof="0" dirty="0">
                <a:solidFill>
                  <a:schemeClr val="bg2"/>
                </a:solidFill>
                <a:latin typeface="Helvetica 75 Bold" panose="020B0804020202020204" pitchFamily="34" charset="0"/>
              </a:rPr>
              <a:t>2025 </a:t>
            </a:r>
            <a:r>
              <a:rPr lang="en-US" sz="3200" noProof="0" dirty="0">
                <a:latin typeface="Helvetica 75 Bold" panose="020B0804020202020204" pitchFamily="34" charset="0"/>
              </a:rPr>
              <a:t>Edition</a:t>
            </a:r>
            <a:endParaRPr lang="en-US" sz="3200" noProof="0" dirty="0">
              <a:solidFill>
                <a:schemeClr val="bg2"/>
              </a:solidFill>
              <a:latin typeface="Helvetica 75 Bold" panose="020B08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ACE433-BD23-3F53-9F4E-9577F747BCA0}"/>
              </a:ext>
            </a:extLst>
          </p:cNvPr>
          <p:cNvSpPr/>
          <p:nvPr/>
        </p:nvSpPr>
        <p:spPr>
          <a:xfrm>
            <a:off x="8027126" y="3520440"/>
            <a:ext cx="1005840" cy="14891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noProof="0" dirty="0">
              <a:solidFill>
                <a:srgbClr val="00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9E8139-49CB-B9B3-246B-900D02E2CB47}"/>
              </a:ext>
            </a:extLst>
          </p:cNvPr>
          <p:cNvSpPr txBox="1"/>
          <p:nvPr/>
        </p:nvSpPr>
        <p:spPr>
          <a:xfrm>
            <a:off x="1372686" y="4312101"/>
            <a:ext cx="676467" cy="215444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r>
              <a:rPr lang="en-US" sz="1400" noProof="0" dirty="0" err="1"/>
              <a:t>basavyr</a:t>
            </a:r>
            <a:endParaRPr lang="en-US" sz="1400" noProof="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BA9CA0E-955A-B3AC-D06D-D65A76DA1CC7}"/>
              </a:ext>
            </a:extLst>
          </p:cNvPr>
          <p:cNvSpPr txBox="1"/>
          <p:nvPr/>
        </p:nvSpPr>
        <p:spPr>
          <a:xfrm>
            <a:off x="3531231" y="4312101"/>
            <a:ext cx="2462213" cy="215444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r>
              <a:rPr lang="en-US" sz="1400" noProof="0" dirty="0" err="1"/>
              <a:t>robert.poenaru@orange.com</a:t>
            </a:r>
            <a:endParaRPr lang="en-US" sz="1400" noProof="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0211483-46E5-F44E-8FA8-ED349BA526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0917" y="4102323"/>
            <a:ext cx="635000" cy="635000"/>
          </a:xfrm>
          <a:prstGeom prst="rect">
            <a:avLst/>
          </a:prstGeom>
        </p:spPr>
      </p:pic>
      <p:pic>
        <p:nvPicPr>
          <p:cNvPr id="14" name="Picture 13">
            <a:hlinkClick r:id="rId3"/>
            <a:extLst>
              <a:ext uri="{FF2B5EF4-FFF2-40B4-BE49-F238E27FC236}">
                <a16:creationId xmlns:a16="http://schemas.microsoft.com/office/drawing/2014/main" id="{F0FF0B58-E1C9-B433-4664-DDCFCDB1CF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686" y="4102323"/>
            <a:ext cx="635000" cy="635000"/>
          </a:xfrm>
          <a:prstGeom prst="rect">
            <a:avLst/>
          </a:prstGeom>
        </p:spPr>
      </p:pic>
      <p:pic>
        <p:nvPicPr>
          <p:cNvPr id="15" name="Picture 14">
            <a:hlinkClick r:id="rId5"/>
            <a:extLst>
              <a:ext uri="{FF2B5EF4-FFF2-40B4-BE49-F238E27FC236}">
                <a16:creationId xmlns:a16="http://schemas.microsoft.com/office/drawing/2014/main" id="{5B1C77AF-5EF5-7A90-ED2B-EB6D6D78F7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23202" y="4134980"/>
            <a:ext cx="569686" cy="56968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3B43BFD-15A1-2373-45AA-FDA14FA6CF3F}"/>
              </a:ext>
            </a:extLst>
          </p:cNvPr>
          <p:cNvSpPr txBox="1"/>
          <p:nvPr/>
        </p:nvSpPr>
        <p:spPr>
          <a:xfrm>
            <a:off x="7094847" y="4332714"/>
            <a:ext cx="1352934" cy="215444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r>
              <a:rPr lang="en-US" sz="1400" noProof="0" dirty="0"/>
              <a:t>Robert-Poenaru</a:t>
            </a:r>
          </a:p>
        </p:txBody>
      </p:sp>
    </p:spTree>
    <p:extLst>
      <p:ext uri="{BB962C8B-B14F-4D97-AF65-F5344CB8AC3E}">
        <p14:creationId xmlns:p14="http://schemas.microsoft.com/office/powerpoint/2010/main" val="985760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310142" y="4548158"/>
            <a:ext cx="1305910" cy="378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noProof="0" dirty="0">
              <a:solidFill>
                <a:srgbClr val="00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4CB778-ECE4-54C4-ED1F-8262CDD966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>
              <a:lnSpc>
                <a:spcPct val="150000"/>
              </a:lnSpc>
              <a:buClr>
                <a:srgbClr val="FF7900"/>
              </a:buClr>
            </a:pPr>
            <a:r>
              <a:rPr lang="en-US" noProof="0" dirty="0"/>
              <a:t>Introduction</a:t>
            </a:r>
          </a:p>
          <a:p>
            <a:pPr lvl="2">
              <a:lnSpc>
                <a:spcPct val="150000"/>
              </a:lnSpc>
              <a:buClr>
                <a:srgbClr val="FF7900"/>
              </a:buClr>
            </a:pPr>
            <a:r>
              <a:rPr lang="en-US" noProof="0" dirty="0"/>
              <a:t>LLM Architecture</a:t>
            </a:r>
          </a:p>
          <a:p>
            <a:pPr lvl="2">
              <a:lnSpc>
                <a:spcPct val="150000"/>
              </a:lnSpc>
              <a:buClr>
                <a:srgbClr val="FF7900"/>
              </a:buClr>
            </a:pPr>
            <a:r>
              <a:rPr lang="en-US" noProof="0" dirty="0"/>
              <a:t>LLM Fine-tuning</a:t>
            </a:r>
          </a:p>
          <a:p>
            <a:pPr lvl="2">
              <a:lnSpc>
                <a:spcPct val="150000"/>
              </a:lnSpc>
              <a:buClr>
                <a:srgbClr val="FF7900"/>
              </a:buClr>
            </a:pPr>
            <a:r>
              <a:rPr lang="en-US" noProof="0" dirty="0"/>
              <a:t>Adapters and LORA</a:t>
            </a:r>
          </a:p>
          <a:p>
            <a:pPr lvl="2">
              <a:lnSpc>
                <a:spcPct val="150000"/>
              </a:lnSpc>
              <a:buClr>
                <a:srgbClr val="FF7900"/>
              </a:buClr>
            </a:pPr>
            <a:r>
              <a:rPr lang="en-US" noProof="0" dirty="0"/>
              <a:t>Case-study on T5</a:t>
            </a:r>
          </a:p>
          <a:p>
            <a:pPr lvl="2">
              <a:lnSpc>
                <a:spcPct val="150000"/>
              </a:lnSpc>
              <a:buClr>
                <a:srgbClr val="FF7900"/>
              </a:buClr>
            </a:pPr>
            <a:r>
              <a:rPr lang="en-US" noProof="0" dirty="0"/>
              <a:t>Conclusions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noProof="0" dirty="0"/>
              <a:t>Outline</a:t>
            </a:r>
            <a:endParaRPr lang="en-US" sz="2800" noProof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9381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7B89439-7B76-FD91-E828-D02AD1B8A1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4325" y="1184275"/>
            <a:ext cx="4743650" cy="2947987"/>
          </a:xfrm>
        </p:spPr>
        <p:txBody>
          <a:bodyPr/>
          <a:lstStyle/>
          <a:p>
            <a:pPr lvl="2">
              <a:buClr>
                <a:srgbClr val="FF7900"/>
              </a:buClr>
            </a:pPr>
            <a:r>
              <a:rPr lang="en-US" dirty="0">
                <a:solidFill>
                  <a:schemeClr val="bg2"/>
                </a:solidFill>
                <a:latin typeface="Helvetica" pitchFamily="2" charset="0"/>
              </a:rPr>
              <a:t>Artificial Intelligence</a:t>
            </a:r>
            <a:r>
              <a:rPr lang="en-US" dirty="0">
                <a:latin typeface="Helvetica" pitchFamily="2" charset="0"/>
              </a:rPr>
              <a:t> (AI) integrates in many products and services</a:t>
            </a:r>
          </a:p>
          <a:p>
            <a:pPr lvl="2">
              <a:buClr>
                <a:srgbClr val="FF7900"/>
              </a:buClr>
            </a:pPr>
            <a:r>
              <a:rPr lang="en-US" dirty="0">
                <a:solidFill>
                  <a:schemeClr val="bg2"/>
                </a:solidFill>
                <a:latin typeface="Helvetica" pitchFamily="2" charset="0"/>
              </a:rPr>
              <a:t>Large Language Models</a:t>
            </a:r>
            <a:r>
              <a:rPr lang="en-US" dirty="0">
                <a:latin typeface="Helvetica" pitchFamily="2" charset="0"/>
              </a:rPr>
              <a:t> (LLMs)</a:t>
            </a:r>
            <a:r>
              <a:rPr lang="en-US" dirty="0">
                <a:solidFill>
                  <a:schemeClr val="bg2"/>
                </a:solidFill>
                <a:latin typeface="Helvetica" pitchFamily="2" charset="0"/>
              </a:rPr>
              <a:t> </a:t>
            </a:r>
            <a:r>
              <a:rPr lang="en-US" dirty="0">
                <a:latin typeface="Helvetica" pitchFamily="2" charset="0"/>
              </a:rPr>
              <a:t>are the most innovative </a:t>
            </a:r>
            <a:r>
              <a:rPr lang="en-US" dirty="0">
                <a:solidFill>
                  <a:schemeClr val="bg2"/>
                </a:solidFill>
                <a:latin typeface="Helvetica" pitchFamily="2" charset="0"/>
              </a:rPr>
              <a:t>Machine Learning </a:t>
            </a:r>
            <a:r>
              <a:rPr lang="en-US" dirty="0">
                <a:latin typeface="Helvetica" pitchFamily="2" charset="0"/>
              </a:rPr>
              <a:t>systems so far</a:t>
            </a:r>
          </a:p>
          <a:p>
            <a:pPr lvl="2">
              <a:buClr>
                <a:srgbClr val="FF7900"/>
              </a:buClr>
            </a:pPr>
            <a:r>
              <a:rPr lang="en-US" dirty="0">
                <a:latin typeface="Helvetica" pitchFamily="2" charset="0"/>
              </a:rPr>
              <a:t>Modern LLMs have achieved </a:t>
            </a:r>
            <a:r>
              <a:rPr lang="en-US" dirty="0">
                <a:solidFill>
                  <a:schemeClr val="bg2"/>
                </a:solidFill>
                <a:latin typeface="Helvetica" pitchFamily="2" charset="0"/>
              </a:rPr>
              <a:t>multimodality</a:t>
            </a:r>
            <a:r>
              <a:rPr lang="en-US" dirty="0">
                <a:latin typeface="Helvetica" pitchFamily="2" charset="0"/>
              </a:rPr>
              <a:t>, increased flexibility and use case scenarios:</a:t>
            </a:r>
          </a:p>
          <a:p>
            <a:pPr lvl="3">
              <a:buClr>
                <a:srgbClr val="FF7900"/>
              </a:buClr>
            </a:pPr>
            <a:r>
              <a:rPr lang="en-US" dirty="0">
                <a:latin typeface="Helvetica" pitchFamily="2" charset="0"/>
              </a:rPr>
              <a:t>Healthcare</a:t>
            </a:r>
          </a:p>
          <a:p>
            <a:pPr lvl="3">
              <a:buClr>
                <a:srgbClr val="FF7900"/>
              </a:buClr>
            </a:pPr>
            <a:r>
              <a:rPr lang="en-US" dirty="0">
                <a:latin typeface="Helvetica" pitchFamily="2" charset="0"/>
              </a:rPr>
              <a:t>Software Development</a:t>
            </a:r>
          </a:p>
          <a:p>
            <a:pPr lvl="3">
              <a:buClr>
                <a:srgbClr val="FF7900"/>
              </a:buClr>
            </a:pPr>
            <a:r>
              <a:rPr lang="en-US" dirty="0">
                <a:latin typeface="Helvetica" pitchFamily="2" charset="0"/>
              </a:rPr>
              <a:t>Automotive</a:t>
            </a:r>
          </a:p>
          <a:p>
            <a:pPr lvl="3">
              <a:buClr>
                <a:srgbClr val="FF7900"/>
              </a:buClr>
            </a:pPr>
            <a:r>
              <a:rPr lang="en-US" dirty="0">
                <a:latin typeface="Helvetica" pitchFamily="2" charset="0"/>
              </a:rPr>
              <a:t>Content Creation</a:t>
            </a:r>
          </a:p>
          <a:p>
            <a:pPr lvl="3">
              <a:buClr>
                <a:srgbClr val="FF7900"/>
              </a:buClr>
            </a:pPr>
            <a:r>
              <a:rPr lang="en-US" dirty="0">
                <a:latin typeface="Helvetica" pitchFamily="2" charset="0"/>
              </a:rPr>
              <a:t>Marketing</a:t>
            </a:r>
          </a:p>
          <a:p>
            <a:pPr lvl="3">
              <a:buClr>
                <a:srgbClr val="FF7900"/>
              </a:buClr>
            </a:pPr>
            <a:r>
              <a:rPr lang="en-US" dirty="0">
                <a:latin typeface="Helvetica" pitchFamily="2" charset="0"/>
              </a:rPr>
              <a:t>Robotics</a:t>
            </a:r>
          </a:p>
          <a:p>
            <a:pPr lvl="3">
              <a:buClr>
                <a:srgbClr val="FF7900"/>
              </a:buClr>
            </a:pPr>
            <a:r>
              <a:rPr lang="en-US" dirty="0">
                <a:latin typeface="Helvetica" pitchFamily="2" charset="0"/>
              </a:rPr>
              <a:t>and much more…</a:t>
            </a:r>
          </a:p>
          <a:p>
            <a:pPr lvl="3">
              <a:buClr>
                <a:srgbClr val="FF7900"/>
              </a:buClr>
            </a:pPr>
            <a:endParaRPr lang="en-US" dirty="0">
              <a:latin typeface="Helvetica" pitchFamily="2" charset="0"/>
            </a:endParaRPr>
          </a:p>
          <a:p>
            <a:pPr lvl="2">
              <a:buClr>
                <a:srgbClr val="FF7900"/>
              </a:buClr>
            </a:pPr>
            <a:endParaRPr lang="en-US" dirty="0">
              <a:latin typeface="Helvetica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321E93D-084F-C2C0-D5C6-5B356A30A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Artificial Intelligence and LLMs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1BFB8E7-AF36-38A8-268B-FB0DCB7F6A0B}"/>
              </a:ext>
            </a:extLst>
          </p:cNvPr>
          <p:cNvSpPr/>
          <p:nvPr/>
        </p:nvSpPr>
        <p:spPr>
          <a:xfrm>
            <a:off x="310142" y="4548158"/>
            <a:ext cx="1305910" cy="378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noProof="0" dirty="0">
              <a:solidFill>
                <a:srgbClr val="000000"/>
              </a:solidFill>
            </a:endParaRPr>
          </a:p>
        </p:txBody>
      </p:sp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EE1F472D-F2D0-DDED-720A-8A6ADA254A1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5513555"/>
              </p:ext>
            </p:extLst>
          </p:nvPr>
        </p:nvGraphicFramePr>
        <p:xfrm>
          <a:off x="4974849" y="876034"/>
          <a:ext cx="3854826" cy="37277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0AB77885-BEA1-DB7B-D95C-B995F33B4044}"/>
              </a:ext>
            </a:extLst>
          </p:cNvPr>
          <p:cNvSpPr txBox="1"/>
          <p:nvPr/>
        </p:nvSpPr>
        <p:spPr>
          <a:xfrm>
            <a:off x="6138629" y="4603749"/>
            <a:ext cx="1657505" cy="215444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r>
              <a:rPr lang="en-US" sz="1400" dirty="0"/>
              <a:t>Innovation lifecycle</a:t>
            </a:r>
          </a:p>
        </p:txBody>
      </p:sp>
    </p:spTree>
    <p:extLst>
      <p:ext uri="{BB962C8B-B14F-4D97-AF65-F5344CB8AC3E}">
        <p14:creationId xmlns:p14="http://schemas.microsoft.com/office/powerpoint/2010/main" val="3081209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FFC732-EA2A-16F5-DB28-99C5C38723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B0B0DE7-C2EB-16AC-F8E3-6DD5CA1886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4325" y="1184275"/>
            <a:ext cx="4398352" cy="2656205"/>
          </a:xfrm>
        </p:spPr>
        <p:txBody>
          <a:bodyPr/>
          <a:lstStyle/>
          <a:p>
            <a:pPr lvl="2">
              <a:buClr>
                <a:srgbClr val="FF7900"/>
              </a:buClr>
            </a:pPr>
            <a:r>
              <a:rPr lang="en-US" dirty="0">
                <a:latin typeface="Helvetica" pitchFamily="2" charset="0"/>
              </a:rPr>
              <a:t>For tasks such as </a:t>
            </a:r>
            <a:r>
              <a:rPr lang="en-US" dirty="0">
                <a:solidFill>
                  <a:schemeClr val="bg2"/>
                </a:solidFill>
                <a:latin typeface="Helvetica" pitchFamily="2" charset="0"/>
              </a:rPr>
              <a:t>Natural Language Processing</a:t>
            </a:r>
            <a:r>
              <a:rPr lang="en-US" dirty="0">
                <a:latin typeface="Helvetica" pitchFamily="2" charset="0"/>
              </a:rPr>
              <a:t>, LLMs are the foundational components:</a:t>
            </a:r>
          </a:p>
          <a:p>
            <a:pPr lvl="3">
              <a:buClr>
                <a:srgbClr val="FF7900"/>
              </a:buClr>
            </a:pPr>
            <a:r>
              <a:rPr lang="en-US" dirty="0">
                <a:latin typeface="Helvetica" pitchFamily="2" charset="0"/>
              </a:rPr>
              <a:t>Text summarization, classification</a:t>
            </a:r>
          </a:p>
          <a:p>
            <a:pPr lvl="3">
              <a:buClr>
                <a:srgbClr val="FF7900"/>
              </a:buClr>
            </a:pPr>
            <a:r>
              <a:rPr lang="en-US" dirty="0">
                <a:latin typeface="Helvetica" pitchFamily="2" charset="0"/>
              </a:rPr>
              <a:t>Translation</a:t>
            </a:r>
          </a:p>
          <a:p>
            <a:pPr lvl="3">
              <a:buClr>
                <a:srgbClr val="FF7900"/>
              </a:buClr>
            </a:pPr>
            <a:r>
              <a:rPr lang="en-US" dirty="0">
                <a:latin typeface="Helvetica" pitchFamily="2" charset="0"/>
              </a:rPr>
              <a:t>Question Answering</a:t>
            </a:r>
          </a:p>
          <a:p>
            <a:pPr lvl="2">
              <a:buClr>
                <a:srgbClr val="FF7900"/>
              </a:buClr>
            </a:pPr>
            <a:r>
              <a:rPr lang="en-US" dirty="0">
                <a:latin typeface="Helvetica" pitchFamily="2" charset="0"/>
              </a:rPr>
              <a:t>All modern LLMs are based on the </a:t>
            </a:r>
            <a:r>
              <a:rPr lang="en-US" dirty="0">
                <a:solidFill>
                  <a:schemeClr val="bg2"/>
                </a:solidFill>
                <a:latin typeface="Helvetica" pitchFamily="2" charset="0"/>
              </a:rPr>
              <a:t>Transformer architecture</a:t>
            </a:r>
            <a:r>
              <a:rPr lang="en-US" baseline="30000" dirty="0">
                <a:solidFill>
                  <a:schemeClr val="bg2"/>
                </a:solidFill>
                <a:latin typeface="Helvetica" pitchFamily="2" charset="0"/>
              </a:rPr>
              <a:t>1</a:t>
            </a:r>
          </a:p>
          <a:p>
            <a:pPr lvl="2">
              <a:buClr>
                <a:srgbClr val="FF7900"/>
              </a:buClr>
            </a:pPr>
            <a:r>
              <a:rPr lang="en-US" dirty="0">
                <a:latin typeface="Helvetica" pitchFamily="2" charset="0"/>
              </a:rPr>
              <a:t>Incredibly </a:t>
            </a:r>
            <a:r>
              <a:rPr lang="en-US" dirty="0">
                <a:solidFill>
                  <a:schemeClr val="bg2"/>
                </a:solidFill>
                <a:latin typeface="Helvetica" pitchFamily="2" charset="0"/>
              </a:rPr>
              <a:t>versatile</a:t>
            </a:r>
            <a:r>
              <a:rPr lang="en-US" dirty="0">
                <a:latin typeface="Helvetica" pitchFamily="2" charset="0"/>
              </a:rPr>
              <a:t> and </a:t>
            </a:r>
            <a:r>
              <a:rPr lang="en-US" dirty="0">
                <a:solidFill>
                  <a:schemeClr val="bg2"/>
                </a:solidFill>
                <a:latin typeface="Helvetica" pitchFamily="2" charset="0"/>
              </a:rPr>
              <a:t>scalable</a:t>
            </a:r>
          </a:p>
          <a:p>
            <a:pPr marL="217488" lvl="3" indent="0">
              <a:buClr>
                <a:srgbClr val="FF7900"/>
              </a:buClr>
              <a:buNone/>
            </a:pPr>
            <a:endParaRPr lang="en-US" dirty="0">
              <a:solidFill>
                <a:schemeClr val="bg2"/>
              </a:solidFill>
              <a:latin typeface="Helvetica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3880D30-D853-85D0-20DA-0F7E8A6AD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Language Models as the Cornerstone of AI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9F18339-6388-1AED-594A-47CD22272BAC}"/>
              </a:ext>
            </a:extLst>
          </p:cNvPr>
          <p:cNvSpPr/>
          <p:nvPr/>
        </p:nvSpPr>
        <p:spPr>
          <a:xfrm>
            <a:off x="310142" y="4548158"/>
            <a:ext cx="1305910" cy="378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noProof="0" dirty="0">
              <a:solidFill>
                <a:srgbClr val="00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83B231-56B5-B034-EF8D-997B0CDF3733}"/>
              </a:ext>
            </a:extLst>
          </p:cNvPr>
          <p:cNvSpPr txBox="1"/>
          <p:nvPr/>
        </p:nvSpPr>
        <p:spPr>
          <a:xfrm>
            <a:off x="310142" y="4722118"/>
            <a:ext cx="3058530" cy="153888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r>
              <a:rPr lang="en-US" sz="1000" dirty="0"/>
              <a:t>1 Vaswani et. al. (2017) - arXiv:1706.03762 [</a:t>
            </a:r>
            <a:r>
              <a:rPr lang="en-US" sz="1000" dirty="0" err="1"/>
              <a:t>cs.CL</a:t>
            </a:r>
            <a:r>
              <a:rPr lang="en-US" sz="1000" dirty="0"/>
              <a:t>]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0DB9C9A-F7CA-BCFE-E1D1-30680B5D27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1746" y="1099666"/>
            <a:ext cx="4127633" cy="2740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360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CF85F0-412C-187C-4872-5A4227BFF8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E11F10E-8419-7A48-4A91-3385809A23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4325" y="1184275"/>
            <a:ext cx="8515350" cy="2656205"/>
          </a:xfrm>
        </p:spPr>
        <p:txBody>
          <a:bodyPr/>
          <a:lstStyle/>
          <a:p>
            <a:pPr lvl="2">
              <a:buClr>
                <a:srgbClr val="FF7900"/>
              </a:buClr>
            </a:pPr>
            <a:r>
              <a:rPr lang="en-US" dirty="0">
                <a:latin typeface="Helvetica" pitchFamily="2" charset="0"/>
              </a:rPr>
              <a:t>The architecture consists of an </a:t>
            </a:r>
            <a:r>
              <a:rPr lang="en-US" dirty="0">
                <a:solidFill>
                  <a:schemeClr val="bg2"/>
                </a:solidFill>
                <a:latin typeface="Helvetica" pitchFamily="2" charset="0"/>
              </a:rPr>
              <a:t>encoder-decoder</a:t>
            </a:r>
            <a:r>
              <a:rPr lang="en-US" dirty="0">
                <a:latin typeface="Helvetica" pitchFamily="2" charset="0"/>
              </a:rPr>
              <a:t> backbone with </a:t>
            </a:r>
            <a:r>
              <a:rPr lang="en-US" dirty="0">
                <a:solidFill>
                  <a:schemeClr val="bg2"/>
                </a:solidFill>
                <a:latin typeface="Helvetica" pitchFamily="2" charset="0"/>
              </a:rPr>
              <a:t>attention</a:t>
            </a:r>
            <a:r>
              <a:rPr lang="en-US" dirty="0">
                <a:latin typeface="Helvetica" pitchFamily="2" charset="0"/>
              </a:rPr>
              <a:t> mechanism and </a:t>
            </a:r>
            <a:r>
              <a:rPr lang="en-US" dirty="0">
                <a:solidFill>
                  <a:schemeClr val="bg2"/>
                </a:solidFill>
                <a:latin typeface="Helvetica" pitchFamily="2" charset="0"/>
              </a:rPr>
              <a:t>positional encodings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C65315C-95DD-3F5F-2DC4-26A480F19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Transformer Era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E230CB8-9A06-C5A0-B140-98F3E2C205C8}"/>
              </a:ext>
            </a:extLst>
          </p:cNvPr>
          <p:cNvSpPr/>
          <p:nvPr/>
        </p:nvSpPr>
        <p:spPr>
          <a:xfrm>
            <a:off x="310142" y="4548158"/>
            <a:ext cx="1305910" cy="378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noProof="0" dirty="0">
              <a:solidFill>
                <a:srgbClr val="000000"/>
              </a:solidFill>
            </a:endParaRP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8DE385CB-D994-2287-4E92-4BE718E19BE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3037988"/>
              </p:ext>
            </p:extLst>
          </p:nvPr>
        </p:nvGraphicFramePr>
        <p:xfrm>
          <a:off x="1098430" y="1648035"/>
          <a:ext cx="6947140" cy="21688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23560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CDB5D8-A82C-A48D-C2DA-45CCA32385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F1FEFB85-3FC1-92DF-89B3-1659487340A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14324" y="1184275"/>
                <a:ext cx="5064245" cy="2891706"/>
              </a:xfrm>
            </p:spPr>
            <p:txBody>
              <a:bodyPr/>
              <a:lstStyle/>
              <a:p>
                <a:pPr marL="342900" lvl="2" indent="-342900">
                  <a:buClr>
                    <a:srgbClr val="FF7900"/>
                  </a:buClr>
                  <a:buFont typeface="+mj-lt"/>
                  <a:buAutoNum type="arabicPeriod"/>
                </a:pPr>
                <a:r>
                  <a:rPr lang="en-US" dirty="0">
                    <a:latin typeface="Helvetica" pitchFamily="2" charset="0"/>
                  </a:rPr>
                  <a:t>Encoder block. Generate a context-rich representation of the input, which is then used as the </a:t>
                </a:r>
                <a:r>
                  <a:rPr lang="en-US" dirty="0">
                    <a:solidFill>
                      <a:schemeClr val="bg2"/>
                    </a:solidFill>
                    <a:latin typeface="Helvetica" pitchFamily="2" charset="0"/>
                  </a:rPr>
                  <a:t>Keys (K) </a:t>
                </a:r>
                <a:r>
                  <a:rPr lang="en-US" dirty="0">
                    <a:latin typeface="Helvetica" pitchFamily="2" charset="0"/>
                  </a:rPr>
                  <a:t>and </a:t>
                </a:r>
                <a:r>
                  <a:rPr lang="en-US" dirty="0">
                    <a:solidFill>
                      <a:schemeClr val="bg2"/>
                    </a:solidFill>
                    <a:latin typeface="Helvetica" pitchFamily="2" charset="0"/>
                  </a:rPr>
                  <a:t>Values (V) </a:t>
                </a:r>
                <a:r>
                  <a:rPr lang="en-US" dirty="0">
                    <a:latin typeface="Helvetica" pitchFamily="2" charset="0"/>
                  </a:rPr>
                  <a:t>for the decoder. N such blocks</a:t>
                </a:r>
              </a:p>
              <a:p>
                <a:pPr marL="342900" lvl="2" indent="-342900">
                  <a:buClr>
                    <a:srgbClr val="FF7900"/>
                  </a:buClr>
                  <a:buFont typeface="+mj-lt"/>
                  <a:buAutoNum type="arabicPeriod"/>
                </a:pPr>
                <a:r>
                  <a:rPr lang="en-US" dirty="0">
                    <a:latin typeface="Helvetica" pitchFamily="2" charset="0"/>
                  </a:rPr>
                  <a:t>Decoder block. Takes targets and encoder output and generates context-rich representations via 2xMHA with target </a:t>
                </a:r>
                <a:r>
                  <a:rPr lang="en-US" dirty="0">
                    <a:solidFill>
                      <a:schemeClr val="bg2"/>
                    </a:solidFill>
                    <a:latin typeface="Helvetica" pitchFamily="2" charset="0"/>
                  </a:rPr>
                  <a:t>Queries (Q)</a:t>
                </a:r>
                <a:r>
                  <a:rPr lang="en-US" dirty="0">
                    <a:latin typeface="Helvetica" pitchFamily="2" charset="0"/>
                  </a:rPr>
                  <a:t> and the encoder K,V.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latin typeface="Helvetica" pitchFamily="2" charset="0"/>
                  </a:rPr>
                  <a:t>such blocks</a:t>
                </a:r>
              </a:p>
              <a:p>
                <a:pPr marL="342900" lvl="2" indent="-342900">
                  <a:buClr>
                    <a:srgbClr val="FF7900"/>
                  </a:buClr>
                  <a:buFont typeface="+mj-lt"/>
                  <a:buAutoNum type="arabicPeriod"/>
                </a:pPr>
                <a:r>
                  <a:rPr lang="en-US" dirty="0">
                    <a:latin typeface="Helvetica" pitchFamily="2" charset="0"/>
                  </a:rPr>
                  <a:t>Multi-Head Attention applies (in parallel) the </a:t>
                </a:r>
                <a:r>
                  <a:rPr lang="en-US" dirty="0">
                    <a:solidFill>
                      <a:schemeClr val="bg2"/>
                    </a:solidFill>
                    <a:latin typeface="Helvetica" pitchFamily="2" charset="0"/>
                  </a:rPr>
                  <a:t>scaled-dot-product attention </a:t>
                </a:r>
                <a:r>
                  <a:rPr lang="en-US" dirty="0">
                    <a:latin typeface="Helvetica" pitchFamily="2" charset="0"/>
                  </a:rPr>
                  <a:t>(SDPA) to QKV such that every token captures semantic information </a:t>
                </a:r>
                <a:r>
                  <a:rPr lang="en-US" dirty="0" err="1">
                    <a:latin typeface="Helvetica" pitchFamily="2" charset="0"/>
                  </a:rPr>
                  <a:t>w.r.t.</a:t>
                </a:r>
                <a:r>
                  <a:rPr lang="en-US" dirty="0">
                    <a:latin typeface="Helvetica" pitchFamily="2" charset="0"/>
                  </a:rPr>
                  <a:t>  all other tokens</a:t>
                </a:r>
              </a:p>
              <a:p>
                <a:pPr marL="342900" lvl="2" indent="-342900">
                  <a:buClr>
                    <a:srgbClr val="FF7900"/>
                  </a:buClr>
                  <a:buFont typeface="+mj-lt"/>
                  <a:buAutoNum type="arabicPeriod"/>
                </a:pPr>
                <a:r>
                  <a:rPr lang="en-US" dirty="0">
                    <a:latin typeface="Helvetica" pitchFamily="2" charset="0"/>
                  </a:rPr>
                  <a:t>Two linear layers + </a:t>
                </a:r>
                <a:r>
                  <a:rPr lang="en-US" dirty="0">
                    <a:solidFill>
                      <a:schemeClr val="bg2"/>
                    </a:solidFill>
                    <a:latin typeface="Helvetica" pitchFamily="2" charset="0"/>
                  </a:rPr>
                  <a:t>non-linear </a:t>
                </a:r>
                <a:r>
                  <a:rPr lang="en-US" dirty="0">
                    <a:latin typeface="Helvetica" pitchFamily="2" charset="0"/>
                  </a:rPr>
                  <a:t>activation in between</a:t>
                </a:r>
              </a:p>
              <a:p>
                <a:pPr marL="342900" lvl="2" indent="-342900">
                  <a:buClr>
                    <a:srgbClr val="FF7900"/>
                  </a:buClr>
                  <a:buFont typeface="+mj-lt"/>
                  <a:buAutoNum type="arabicPeriod"/>
                </a:pPr>
                <a:r>
                  <a:rPr lang="en-US" dirty="0">
                    <a:latin typeface="Helvetica" pitchFamily="2" charset="0"/>
                  </a:rPr>
                  <a:t>Use sinusoidal functions to inject </a:t>
                </a:r>
                <a:r>
                  <a:rPr lang="en-US" dirty="0">
                    <a:solidFill>
                      <a:schemeClr val="bg2"/>
                    </a:solidFill>
                    <a:latin typeface="Helvetica" pitchFamily="2" charset="0"/>
                  </a:rPr>
                  <a:t>positional information </a:t>
                </a:r>
                <a:r>
                  <a:rPr lang="en-US" dirty="0">
                    <a:latin typeface="Helvetica" pitchFamily="2" charset="0"/>
                  </a:rPr>
                  <a:t>(relative or absolute) for the sequence of tokens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F1FEFB85-3FC1-92DF-89B3-1659487340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4324" y="1184275"/>
                <a:ext cx="5064245" cy="2891706"/>
              </a:xfrm>
              <a:blipFill>
                <a:blip r:embed="rId2"/>
                <a:stretch>
                  <a:fillRect l="-1750" t="-3057" r="-1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F1754151-2DE4-8C30-7678-C60158163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Transformer Era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6C9292C-B551-2785-4772-397EA5825C38}"/>
              </a:ext>
            </a:extLst>
          </p:cNvPr>
          <p:cNvSpPr/>
          <p:nvPr/>
        </p:nvSpPr>
        <p:spPr>
          <a:xfrm>
            <a:off x="310142" y="4548158"/>
            <a:ext cx="1305910" cy="378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noProof="0" dirty="0">
              <a:solidFill>
                <a:srgbClr val="0000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D2D1DA-ABB6-9E0F-5EB9-CB29D1D734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9262" y="107834"/>
            <a:ext cx="3509514" cy="476393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7D724E8-A5FE-3F60-C581-6F79B950281C}"/>
              </a:ext>
            </a:extLst>
          </p:cNvPr>
          <p:cNvSpPr txBox="1"/>
          <p:nvPr/>
        </p:nvSpPr>
        <p:spPr>
          <a:xfrm>
            <a:off x="5960854" y="1798612"/>
            <a:ext cx="99386" cy="215444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r>
              <a:rPr lang="en-US" sz="1400" dirty="0">
                <a:solidFill>
                  <a:schemeClr val="bg2"/>
                </a:solidFill>
              </a:rPr>
              <a:t>1</a:t>
            </a:r>
            <a:endParaRPr lang="en-US" sz="1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E54AE8C-AA62-4352-1A12-E3BE750648AF}"/>
              </a:ext>
            </a:extLst>
          </p:cNvPr>
          <p:cNvSpPr txBox="1"/>
          <p:nvPr/>
        </p:nvSpPr>
        <p:spPr>
          <a:xfrm>
            <a:off x="7214211" y="1102328"/>
            <a:ext cx="99386" cy="215444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r>
              <a:rPr lang="en-US" sz="1400" dirty="0">
                <a:solidFill>
                  <a:schemeClr val="bg2"/>
                </a:solidFill>
              </a:rPr>
              <a:t>2</a:t>
            </a:r>
            <a:endParaRPr lang="en-US" sz="1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FE01208-90BD-D66E-4B2E-159642A13B2F}"/>
              </a:ext>
            </a:extLst>
          </p:cNvPr>
          <p:cNvSpPr txBox="1"/>
          <p:nvPr/>
        </p:nvSpPr>
        <p:spPr>
          <a:xfrm>
            <a:off x="6331789" y="3045128"/>
            <a:ext cx="99386" cy="215444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r>
              <a:rPr lang="en-US" sz="1400" dirty="0">
                <a:solidFill>
                  <a:schemeClr val="bg2"/>
                </a:solidFill>
              </a:rPr>
              <a:t>3</a:t>
            </a:r>
            <a:endParaRPr lang="en-US" sz="1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0798572-A5DD-8FFF-A5A0-514D004DBCA1}"/>
              </a:ext>
            </a:extLst>
          </p:cNvPr>
          <p:cNvSpPr txBox="1"/>
          <p:nvPr/>
        </p:nvSpPr>
        <p:spPr>
          <a:xfrm>
            <a:off x="6331789" y="2274359"/>
            <a:ext cx="99386" cy="215444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r>
              <a:rPr lang="en-US" sz="1400" dirty="0">
                <a:solidFill>
                  <a:schemeClr val="bg2"/>
                </a:solidFill>
              </a:rPr>
              <a:t>4</a:t>
            </a:r>
            <a:endParaRPr lang="en-US" sz="1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FE621D3-C454-2958-BA34-132F8B8C327A}"/>
              </a:ext>
            </a:extLst>
          </p:cNvPr>
          <p:cNvSpPr txBox="1"/>
          <p:nvPr/>
        </p:nvSpPr>
        <p:spPr>
          <a:xfrm>
            <a:off x="5539596" y="3650811"/>
            <a:ext cx="99386" cy="215444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r>
              <a:rPr lang="en-US" sz="1400" dirty="0">
                <a:solidFill>
                  <a:schemeClr val="bg2"/>
                </a:solidFill>
              </a:rPr>
              <a:t>5</a:t>
            </a:r>
            <a:endParaRPr lang="en-US" sz="1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1CD63C-CBA9-3FA5-CC64-74E1A5D7311B}"/>
              </a:ext>
            </a:extLst>
          </p:cNvPr>
          <p:cNvSpPr txBox="1"/>
          <p:nvPr/>
        </p:nvSpPr>
        <p:spPr>
          <a:xfrm>
            <a:off x="5330736" y="4871772"/>
            <a:ext cx="226928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Source: arXiv:1706.03762 [</a:t>
            </a:r>
            <a:r>
              <a:rPr lang="en-US" sz="1000" dirty="0" err="1"/>
              <a:t>cs.CL</a:t>
            </a:r>
            <a:r>
              <a:rPr lang="en-US" sz="1000" dirty="0"/>
              <a:t>]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CE4825-F60F-2FEE-C589-1959B730E907}"/>
              </a:ext>
            </a:extLst>
          </p:cNvPr>
          <p:cNvSpPr txBox="1"/>
          <p:nvPr/>
        </p:nvSpPr>
        <p:spPr>
          <a:xfrm>
            <a:off x="7430098" y="2833783"/>
            <a:ext cx="169918" cy="215444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r>
              <a:rPr lang="en-US" sz="1400" dirty="0">
                <a:solidFill>
                  <a:schemeClr val="bg2"/>
                </a:solidFill>
              </a:rPr>
              <a:t>3*</a:t>
            </a:r>
            <a:endParaRPr lang="en-US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E2101AE-BD71-FEA1-1D03-35DE17A079C8}"/>
              </a:ext>
            </a:extLst>
          </p:cNvPr>
          <p:cNvSpPr txBox="1"/>
          <p:nvPr/>
        </p:nvSpPr>
        <p:spPr>
          <a:xfrm>
            <a:off x="7430098" y="2166637"/>
            <a:ext cx="99386" cy="215444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r>
              <a:rPr lang="en-US" sz="1400" dirty="0">
                <a:solidFill>
                  <a:schemeClr val="bg2"/>
                </a:solidFill>
              </a:rPr>
              <a:t>3</a:t>
            </a:r>
            <a:endParaRPr lang="en-US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6F0C4A-9021-44CB-A900-AEA70FDEB681}"/>
              </a:ext>
            </a:extLst>
          </p:cNvPr>
          <p:cNvSpPr txBox="1"/>
          <p:nvPr/>
        </p:nvSpPr>
        <p:spPr>
          <a:xfrm>
            <a:off x="310142" y="4722118"/>
            <a:ext cx="4092467" cy="153888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r>
              <a:rPr lang="en-US" sz="1000" dirty="0"/>
              <a:t>* Masked MHA allows current token to attend only to previous ones</a:t>
            </a:r>
          </a:p>
        </p:txBody>
      </p:sp>
    </p:spTree>
    <p:extLst>
      <p:ext uri="{BB962C8B-B14F-4D97-AF65-F5344CB8AC3E}">
        <p14:creationId xmlns:p14="http://schemas.microsoft.com/office/powerpoint/2010/main" val="1685142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C54891-D5F0-8FFA-E17E-30442C9AD3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92549FB-C910-5965-6181-4F5D35AAFA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The LLM Input Flow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70F0899-5C13-8B08-30CF-51C05E4D0DB5}"/>
              </a:ext>
            </a:extLst>
          </p:cNvPr>
          <p:cNvSpPr/>
          <p:nvPr/>
        </p:nvSpPr>
        <p:spPr>
          <a:xfrm>
            <a:off x="310142" y="4548158"/>
            <a:ext cx="1305910" cy="378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noProof="0" dirty="0">
              <a:solidFill>
                <a:srgbClr val="000000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95A2D81-2B4E-E7BA-3071-A2BA39FF23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699172"/>
            <a:ext cx="7772400" cy="3745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512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E2A15B-E608-8D89-DE8D-ED2F58FA56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0816161-F87B-D892-A40E-F7939C0FC13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14325" y="1184275"/>
                <a:ext cx="8376787" cy="2891706"/>
              </a:xfrm>
            </p:spPr>
            <p:txBody>
              <a:bodyPr/>
              <a:lstStyle/>
              <a:p>
                <a:pPr lvl="2">
                  <a:buClr>
                    <a:srgbClr val="FF7900"/>
                  </a:buClr>
                </a:pPr>
                <a:r>
                  <a:rPr lang="en-US" dirty="0">
                    <a:latin typeface="Helvetica" pitchFamily="2" charset="0"/>
                  </a:rPr>
                  <a:t>Once input embeddings are created, three special matrices (i.e.,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</m:oMath>
                </a14:m>
                <a:r>
                  <a:rPr lang="en-US" dirty="0">
                    <a:latin typeface="Helvetica" pitchFamily="2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</m:sSub>
                  </m:oMath>
                </a14:m>
                <a:r>
                  <a:rPr lang="en-US" dirty="0">
                    <a:latin typeface="Helvetica" pitchFamily="2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𝑉</m:t>
                        </m:r>
                      </m:sub>
                    </m:sSub>
                  </m:oMath>
                </a14:m>
                <a:r>
                  <a:rPr lang="en-US" dirty="0">
                    <a:latin typeface="Helvetica" pitchFamily="2" charset="0"/>
                  </a:rPr>
                  <a:t>) will be used to generate Queries, Keys, Values (QKV)</a:t>
                </a:r>
              </a:p>
              <a:p>
                <a:pPr lvl="2">
                  <a:buClr>
                    <a:srgbClr val="FF7900"/>
                  </a:buClr>
                </a:pPr>
                <a:r>
                  <a:rPr lang="en-US" dirty="0">
                    <a:latin typeface="Helvetica" pitchFamily="2" charset="0"/>
                  </a:rPr>
                  <a:t>QKV can be regarded as the </a:t>
                </a:r>
                <a:r>
                  <a:rPr lang="en-US" dirty="0">
                    <a:solidFill>
                      <a:schemeClr val="bg2"/>
                    </a:solidFill>
                    <a:latin typeface="Helvetica" pitchFamily="2" charset="0"/>
                  </a:rPr>
                  <a:t>input units </a:t>
                </a:r>
                <a:r>
                  <a:rPr lang="en-US" dirty="0">
                    <a:latin typeface="Helvetica" pitchFamily="2" charset="0"/>
                  </a:rPr>
                  <a:t>that go into </a:t>
                </a:r>
                <a:r>
                  <a:rPr lang="en-US" dirty="0">
                    <a:solidFill>
                      <a:schemeClr val="bg2"/>
                    </a:solidFill>
                    <a:latin typeface="Helvetica" pitchFamily="2" charset="0"/>
                  </a:rPr>
                  <a:t>SDPA </a:t>
                </a:r>
                <a:r>
                  <a:rPr lang="en-US" dirty="0">
                    <a:latin typeface="Helvetica" pitchFamily="2" charset="0"/>
                  </a:rPr>
                  <a:t>for capturing </a:t>
                </a:r>
                <a:r>
                  <a:rPr lang="en-US" dirty="0">
                    <a:solidFill>
                      <a:schemeClr val="bg2"/>
                    </a:solidFill>
                    <a:latin typeface="Helvetica" pitchFamily="2" charset="0"/>
                  </a:rPr>
                  <a:t>enriched semantic representations </a:t>
                </a:r>
                <a:r>
                  <a:rPr lang="en-US" dirty="0">
                    <a:latin typeface="Helvetica" pitchFamily="2" charset="0"/>
                  </a:rPr>
                  <a:t>(context and position aware)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0816161-F87B-D892-A40E-F7939C0FC13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4325" y="1184275"/>
                <a:ext cx="8376787" cy="2891706"/>
              </a:xfrm>
              <a:blipFill>
                <a:blip r:embed="rId2"/>
                <a:stretch>
                  <a:fillRect l="-1210" t="-2620" r="-3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B980CDE2-3B16-C443-7B63-CC9E64151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Queries, Keys, Values…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3C04E16-83D0-8FD1-C38E-0CDEC4FA5677}"/>
              </a:ext>
            </a:extLst>
          </p:cNvPr>
          <p:cNvSpPr/>
          <p:nvPr/>
        </p:nvSpPr>
        <p:spPr>
          <a:xfrm>
            <a:off x="310142" y="4548158"/>
            <a:ext cx="1305910" cy="378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noProof="0" dirty="0">
              <a:solidFill>
                <a:srgbClr val="0000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5DAB3BE-B92A-D95C-0387-1E261C682E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3691" y="1923786"/>
            <a:ext cx="5650841" cy="3002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988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Master blanc 2021">
  <a:themeElements>
    <a:clrScheme name="Orange WHT Secondary">
      <a:dk1>
        <a:srgbClr val="000000"/>
      </a:dk1>
      <a:lt1>
        <a:srgbClr val="FFFFFF"/>
      </a:lt1>
      <a:dk2>
        <a:srgbClr val="8F8F8F"/>
      </a:dk2>
      <a:lt2>
        <a:srgbClr val="FF7900"/>
      </a:lt2>
      <a:accent1>
        <a:srgbClr val="FF7900"/>
      </a:accent1>
      <a:accent2>
        <a:srgbClr val="4BB4E6"/>
      </a:accent2>
      <a:accent3>
        <a:srgbClr val="50BE87"/>
      </a:accent3>
      <a:accent4>
        <a:srgbClr val="FFB4E6"/>
      </a:accent4>
      <a:accent5>
        <a:srgbClr val="A885D8"/>
      </a:accent5>
      <a:accent6>
        <a:srgbClr val="FFD200"/>
      </a:accent6>
      <a:hlink>
        <a:srgbClr val="FF7900"/>
      </a:hlink>
      <a:folHlink>
        <a:srgbClr val="FF7900"/>
      </a:folHlink>
    </a:clrScheme>
    <a:fontScheme name="Orange">
      <a:majorFont>
        <a:latin typeface="Helvetica 75 Bold"/>
        <a:ea typeface=""/>
        <a:cs typeface=""/>
      </a:majorFont>
      <a:minorFont>
        <a:latin typeface="Helvetica 75 Bol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sz="1600" dirty="0" smtClean="0">
            <a:solidFill>
              <a:srgbClr val="000000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wrap="none" lIns="0" tIns="0" rIns="0" bIns="0" rtlCol="0">
        <a:spAutoFit/>
      </a:bodyPr>
      <a:lstStyle>
        <a:defPPr>
          <a:defRPr sz="14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R_Orange_Innovation_interne [Lecture seule]" id="{E13C8C3E-D815-4F8E-81E8-8A94A0C97A48}" vid="{7A7870EE-6C70-44A9-B789-DA13D6489D81}"/>
    </a:ext>
  </a:extLst>
</a:theme>
</file>

<file path=ppt/theme/theme2.xml><?xml version="1.0" encoding="utf-8"?>
<a:theme xmlns:a="http://schemas.openxmlformats.org/drawingml/2006/main" name="Master noir 2021">
  <a:themeElements>
    <a:clrScheme name="Orange BLK Core">
      <a:dk1>
        <a:srgbClr val="FFFFFF"/>
      </a:dk1>
      <a:lt1>
        <a:srgbClr val="000000"/>
      </a:lt1>
      <a:dk2>
        <a:srgbClr val="8F8F8F"/>
      </a:dk2>
      <a:lt2>
        <a:srgbClr val="FF7900"/>
      </a:lt2>
      <a:accent1>
        <a:srgbClr val="FF7900"/>
      </a:accent1>
      <a:accent2>
        <a:srgbClr val="FFFFFF"/>
      </a:accent2>
      <a:accent3>
        <a:srgbClr val="595959"/>
      </a:accent3>
      <a:accent4>
        <a:srgbClr val="8F8F8F"/>
      </a:accent4>
      <a:accent5>
        <a:srgbClr val="D6D6D6"/>
      </a:accent5>
      <a:accent6>
        <a:srgbClr val="595959"/>
      </a:accent6>
      <a:hlink>
        <a:srgbClr val="FF7900"/>
      </a:hlink>
      <a:folHlink>
        <a:srgbClr val="FF7900"/>
      </a:folHlink>
    </a:clrScheme>
    <a:fontScheme name="Orange">
      <a:majorFont>
        <a:latin typeface="Helvetica 75 Bold"/>
        <a:ea typeface=""/>
        <a:cs typeface=""/>
      </a:majorFont>
      <a:minorFont>
        <a:latin typeface="Helvetica 75 Bol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sz="1600" dirty="0" smtClean="0">
            <a:solidFill>
              <a:srgbClr val="000000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wrap="none" lIns="0" tIns="0" rIns="0" bIns="0" rtlCol="0">
        <a:spAutoFit/>
      </a:bodyPr>
      <a:lstStyle>
        <a:defPPr>
          <a:defRPr sz="14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R_Orange_Innovation_interne [Lecture seule]" id="{E13C8C3E-D815-4F8E-81E8-8A94A0C97A48}" vid="{2665A606-7208-4AEC-B750-458400FB2CF3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CA32C140A078341B5F80E20CC80637A" ma:contentTypeVersion="16" ma:contentTypeDescription="Crée un document." ma:contentTypeScope="" ma:versionID="546d018dda1d24d933136aa4939ad88f">
  <xsd:schema xmlns:xsd="http://www.w3.org/2001/XMLSchema" xmlns:xs="http://www.w3.org/2001/XMLSchema" xmlns:p="http://schemas.microsoft.com/office/2006/metadata/properties" xmlns:ns2="171f1213-7bf6-4d86-990a-6b8ce816bd43" xmlns:ns3="eff491a8-9e89-43ed-bdac-cae08270df65" targetNamespace="http://schemas.microsoft.com/office/2006/metadata/properties" ma:root="true" ma:fieldsID="6e1ae2b7d1eaf98eb406aedefb875955" ns2:_="" ns3:_="">
    <xsd:import namespace="171f1213-7bf6-4d86-990a-6b8ce816bd43"/>
    <xsd:import namespace="eff491a8-9e89-43ed-bdac-cae08270df6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  <xsd:element ref="ns2:MediaServiceLocation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71f1213-7bf6-4d86-990a-6b8ce816bd4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lcf76f155ced4ddcb4097134ff3c332f" ma:index="15" nillable="true" ma:taxonomy="true" ma:internalName="lcf76f155ced4ddcb4097134ff3c332f" ma:taxonomyFieldName="MediaServiceImageTags" ma:displayName="Balises d’images" ma:readOnly="false" ma:fieldId="{5cf76f15-5ced-4ddc-b409-7134ff3c332f}" ma:taxonomyMulti="true" ma:sspId="aa8976df-9c6d-4c47-88b7-85635e50fb47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7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21" nillable="true" ma:displayName="Location" ma:indexed="true" ma:internalName="MediaServiceLocation" ma:readOnly="true">
      <xsd:simpleType>
        <xsd:restriction base="dms:Text"/>
      </xsd:simpleType>
    </xsd:element>
    <xsd:element name="MediaServiceObjectDetectorVersions" ma:index="2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3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ff491a8-9e89-43ed-bdac-cae08270df65" elementFormDefault="qualified">
    <xsd:import namespace="http://schemas.microsoft.com/office/2006/documentManagement/types"/>
    <xsd:import namespace="http://schemas.microsoft.com/office/infopath/2007/PartnerControls"/>
    <xsd:element name="TaxCatchAll" ma:index="16" nillable="true" ma:displayName="Taxonomy Catch All Column" ma:hidden="true" ma:list="{e0c71390-f164-4159-9d8c-39e2cb48d66d}" ma:internalName="TaxCatchAll" ma:showField="CatchAllData" ma:web="eff491a8-9e89-43ed-bdac-cae08270df6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9" nillable="true" ma:displayName="Partagé avec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0" nillable="true" ma:displayName="Partagé avec dé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eff491a8-9e89-43ed-bdac-cae08270df65" xsi:nil="true"/>
    <lcf76f155ced4ddcb4097134ff3c332f xmlns="171f1213-7bf6-4d86-990a-6b8ce816bd43">
      <Terms xmlns="http://schemas.microsoft.com/office/infopath/2007/PartnerControls"/>
    </lcf76f155ced4ddcb4097134ff3c332f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02E500B-C12C-4E9E-A03B-EBA9A45F5EE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71f1213-7bf6-4d86-990a-6b8ce816bd43"/>
    <ds:schemaRef ds:uri="eff491a8-9e89-43ed-bdac-cae08270df6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4B223DC-0EA2-4B5D-8283-CB961A092825}">
  <ds:schemaRefs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schemas.microsoft.com/sharepoint/v3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www.w3.org/XML/1998/namespace"/>
    <ds:schemaRef ds:uri="eff491a8-9e89-43ed-bdac-cae08270df65"/>
    <ds:schemaRef ds:uri="171f1213-7bf6-4d86-990a-6b8ce816bd43"/>
  </ds:schemaRefs>
</ds:datastoreItem>
</file>

<file path=customXml/itemProps3.xml><?xml version="1.0" encoding="utf-8"?>
<ds:datastoreItem xmlns:ds="http://schemas.openxmlformats.org/officeDocument/2006/customXml" ds:itemID="{7BC9E46E-2939-4C92-A847-189854327AFD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e6c818a6-e1a0-4a6e-a969-20d857c5dc62}" enabled="1" method="Standard" siteId="{90c7a20a-f34b-40bf-bc48-b9253b6f5d20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Template Orange Innovation Blanc</Template>
  <TotalTime>2028</TotalTime>
  <Words>1744</Words>
  <Application>Microsoft Macintosh PowerPoint</Application>
  <PresentationFormat>On-screen Show (16:9)</PresentationFormat>
  <Paragraphs>206</Paragraphs>
  <Slides>28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28</vt:i4>
      </vt:variant>
    </vt:vector>
  </HeadingPairs>
  <TitlesOfParts>
    <vt:vector size="38" baseType="lpstr">
      <vt:lpstr>Arial</vt:lpstr>
      <vt:lpstr>Calibri</vt:lpstr>
      <vt:lpstr>Cambria Math</vt:lpstr>
      <vt:lpstr>Helvetica</vt:lpstr>
      <vt:lpstr>Helvetica 55 Roman</vt:lpstr>
      <vt:lpstr>Helvetica 75</vt:lpstr>
      <vt:lpstr>Helvetica 75 Bold</vt:lpstr>
      <vt:lpstr>Wingdings</vt:lpstr>
      <vt:lpstr>Master blanc 2021</vt:lpstr>
      <vt:lpstr>Master noir 2021</vt:lpstr>
      <vt:lpstr>Efficient Training Techniques for Large Language Models</vt:lpstr>
      <vt:lpstr>PowerPoint Presentation</vt:lpstr>
      <vt:lpstr>Outline</vt:lpstr>
      <vt:lpstr>Artificial Intelligence and LLMs</vt:lpstr>
      <vt:lpstr>Language Models as the Cornerstone of AI</vt:lpstr>
      <vt:lpstr>Transformer Era</vt:lpstr>
      <vt:lpstr>Transformer Era</vt:lpstr>
      <vt:lpstr>The LLM Input Flow</vt:lpstr>
      <vt:lpstr>Queries, Keys, Values…</vt:lpstr>
      <vt:lpstr>Queries, Keys, Values…</vt:lpstr>
      <vt:lpstr>Model Training</vt:lpstr>
      <vt:lpstr>Model Parameters</vt:lpstr>
      <vt:lpstr>Model Parameters</vt:lpstr>
      <vt:lpstr>Model Parameters and Size</vt:lpstr>
      <vt:lpstr>LLM Fine-tuning</vt:lpstr>
      <vt:lpstr>LLM Compute Power</vt:lpstr>
      <vt:lpstr>Efficient Fine-Tuning</vt:lpstr>
      <vt:lpstr>Adapters</vt:lpstr>
      <vt:lpstr>Adapters are limited</vt:lpstr>
      <vt:lpstr>Low-Rank Adapters are Better</vt:lpstr>
      <vt:lpstr>LORA Scaling</vt:lpstr>
      <vt:lpstr>LORA Performance</vt:lpstr>
      <vt:lpstr>LORA Performance</vt:lpstr>
      <vt:lpstr>LORA Performance</vt:lpstr>
      <vt:lpstr>LORA Within the Transformer</vt:lpstr>
      <vt:lpstr>More on LORA Scaling</vt:lpstr>
      <vt:lpstr>Conclusions</vt:lpstr>
      <vt:lpstr>Thank you for your attention!</vt:lpstr>
    </vt:vector>
  </TitlesOfParts>
  <Company>Orange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COLLIN-LE DORTZ Marie-Sophie TGI/OLS</dc:creator>
  <cp:lastModifiedBy>POENARU Robert INNOV/IT-S</cp:lastModifiedBy>
  <cp:revision>120</cp:revision>
  <dcterms:created xsi:type="dcterms:W3CDTF">2021-06-15T12:19:15Z</dcterms:created>
  <dcterms:modified xsi:type="dcterms:W3CDTF">2025-10-07T06:42:38Z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0x0101001CA32C140A078341B5F80E20CC80637A</vt:lpwstr>
  </property>
  <property fmtid="{D5CDD505-2E9C-101B-9397-08002B2CF9AE}" pid="3" name="MSIP_Label_e6c818a6-e1a0-4a6e-a969-20d857c5dc62_Enabled">
    <vt:lpwstr>true</vt:lpwstr>
  </property>
  <property fmtid="{D5CDD505-2E9C-101B-9397-08002B2CF9AE}" pid="4" name="MSIP_Label_e6c818a6-e1a0-4a6e-a969-20d857c5dc62_SetDate">
    <vt:lpwstr>2022-07-12T12:42:18Z</vt:lpwstr>
  </property>
  <property fmtid="{D5CDD505-2E9C-101B-9397-08002B2CF9AE}" pid="5" name="MSIP_Label_e6c818a6-e1a0-4a6e-a969-20d857c5dc62_Method">
    <vt:lpwstr>Standard</vt:lpwstr>
  </property>
  <property fmtid="{D5CDD505-2E9C-101B-9397-08002B2CF9AE}" pid="6" name="MSIP_Label_e6c818a6-e1a0-4a6e-a969-20d857c5dc62_Name">
    <vt:lpwstr>Orange_restricted_internal.2</vt:lpwstr>
  </property>
  <property fmtid="{D5CDD505-2E9C-101B-9397-08002B2CF9AE}" pid="7" name="MSIP_Label_e6c818a6-e1a0-4a6e-a969-20d857c5dc62_SiteId">
    <vt:lpwstr>90c7a20a-f34b-40bf-bc48-b9253b6f5d20</vt:lpwstr>
  </property>
  <property fmtid="{D5CDD505-2E9C-101B-9397-08002B2CF9AE}" pid="8" name="MSIP_Label_e6c818a6-e1a0-4a6e-a969-20d857c5dc62_ActionId">
    <vt:lpwstr>311b7de8-ee63-4053-af98-86b5b0113495</vt:lpwstr>
  </property>
  <property fmtid="{D5CDD505-2E9C-101B-9397-08002B2CF9AE}" pid="9" name="MSIP_Label_e6c818a6-e1a0-4a6e-a969-20d857c5dc62_ContentBits">
    <vt:lpwstr>2</vt:lpwstr>
  </property>
</Properties>
</file>